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806248"/>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806248"/>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806248"/>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806248"/>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806248"/>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806248"/>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806248"/>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806248"/>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806248"/>
        </a:solidFill>
        <a:effectLst/>
        <a:uFillTx/>
        <a:latin typeface="+mn-lt"/>
        <a:ea typeface="+mn-ea"/>
        <a:cs typeface="+mn-cs"/>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9525" cap="flat">
              <a:solidFill>
                <a:srgbClr val="9E9E9E"/>
              </a:solidFill>
              <a:prstDash val="solid"/>
              <a:round/>
            </a:ln>
          </a:left>
          <a:right>
            <a:ln w="9525" cap="flat">
              <a:solidFill>
                <a:srgbClr val="9E9E9E"/>
              </a:solidFill>
              <a:prstDash val="solid"/>
              <a:round/>
            </a:ln>
          </a:right>
          <a:top>
            <a:ln w="9525" cap="flat">
              <a:solidFill>
                <a:srgbClr val="9E9E9E"/>
              </a:solidFill>
              <a:prstDash val="solid"/>
              <a:round/>
            </a:ln>
          </a:top>
          <a:bottom>
            <a:ln w="9525" cap="flat">
              <a:solidFill>
                <a:srgbClr val="9E9E9E"/>
              </a:solidFill>
              <a:prstDash val="solid"/>
              <a:round/>
            </a:ln>
          </a:bottom>
          <a:insideH>
            <a:ln w="9525" cap="flat">
              <a:solidFill>
                <a:srgbClr val="9E9E9E"/>
              </a:solidFill>
              <a:prstDash val="solid"/>
              <a:round/>
            </a:ln>
          </a:insideH>
          <a:insideV>
            <a:ln w="9525" cap="flat">
              <a:solidFill>
                <a:srgbClr val="9E9E9E"/>
              </a:solidFill>
              <a:prstDash val="solid"/>
              <a:round/>
            </a:ln>
          </a:insideV>
        </a:tcBdr>
        <a:fill>
          <a:noFill/>
        </a:fill>
      </a:tcStyle>
    </a:wholeTbl>
    <a:band2H>
      <a:tcTxStyle/>
      <a:tcStyle>
        <a:tcBdr/>
        <a:fill>
          <a:solidFill>
            <a:schemeClr val="accent4">
              <a:lumOff val="44000"/>
            </a:schemeClr>
          </a:solidFill>
        </a:fill>
      </a:tcStyle>
    </a:band2H>
    <a:firstCol>
      <a:tcTxStyle b="off" i="off">
        <a:fontRef idx="minor">
          <a:srgbClr val="000000"/>
        </a:fontRef>
        <a:srgbClr val="000000"/>
      </a:tcTxStyle>
      <a:tcStyle>
        <a:tcBdr>
          <a:left>
            <a:ln w="9525" cap="flat">
              <a:solidFill>
                <a:srgbClr val="9E9E9E"/>
              </a:solidFill>
              <a:prstDash val="solid"/>
              <a:round/>
            </a:ln>
          </a:left>
          <a:right>
            <a:ln w="9525" cap="flat">
              <a:solidFill>
                <a:srgbClr val="9E9E9E"/>
              </a:solidFill>
              <a:prstDash val="solid"/>
              <a:round/>
            </a:ln>
          </a:right>
          <a:top>
            <a:ln w="9525" cap="flat">
              <a:solidFill>
                <a:srgbClr val="9E9E9E"/>
              </a:solidFill>
              <a:prstDash val="solid"/>
              <a:round/>
            </a:ln>
          </a:top>
          <a:bottom>
            <a:ln w="9525" cap="flat">
              <a:solidFill>
                <a:srgbClr val="9E9E9E"/>
              </a:solidFill>
              <a:prstDash val="solid"/>
              <a:round/>
            </a:ln>
          </a:bottom>
          <a:insideH>
            <a:ln w="9525" cap="flat">
              <a:solidFill>
                <a:srgbClr val="9E9E9E"/>
              </a:solidFill>
              <a:prstDash val="solid"/>
              <a:round/>
            </a:ln>
          </a:insideH>
          <a:insideV>
            <a:ln w="9525" cap="flat">
              <a:solidFill>
                <a:srgbClr val="9E9E9E"/>
              </a:solidFill>
              <a:prstDash val="solid"/>
              <a:round/>
            </a:ln>
          </a:insideV>
        </a:tcBdr>
        <a:fill>
          <a:noFill/>
        </a:fill>
      </a:tcStyle>
    </a:firstCol>
    <a:lastRow>
      <a:tcTxStyle b="off" i="off">
        <a:fontRef idx="minor">
          <a:srgbClr val="000000"/>
        </a:fontRef>
        <a:srgbClr val="000000"/>
      </a:tcTxStyle>
      <a:tcStyle>
        <a:tcBdr>
          <a:left>
            <a:ln w="9525" cap="flat">
              <a:solidFill>
                <a:srgbClr val="9E9E9E"/>
              </a:solidFill>
              <a:prstDash val="solid"/>
              <a:round/>
            </a:ln>
          </a:left>
          <a:right>
            <a:ln w="9525" cap="flat">
              <a:solidFill>
                <a:srgbClr val="9E9E9E"/>
              </a:solidFill>
              <a:prstDash val="solid"/>
              <a:round/>
            </a:ln>
          </a:right>
          <a:top>
            <a:ln w="9525" cap="flat">
              <a:solidFill>
                <a:srgbClr val="9E9E9E"/>
              </a:solidFill>
              <a:prstDash val="solid"/>
              <a:round/>
            </a:ln>
          </a:top>
          <a:bottom>
            <a:ln w="9525" cap="flat">
              <a:solidFill>
                <a:srgbClr val="9E9E9E"/>
              </a:solidFill>
              <a:prstDash val="solid"/>
              <a:round/>
            </a:ln>
          </a:bottom>
          <a:insideH>
            <a:ln w="9525" cap="flat">
              <a:solidFill>
                <a:srgbClr val="9E9E9E"/>
              </a:solidFill>
              <a:prstDash val="solid"/>
              <a:round/>
            </a:ln>
          </a:insideH>
          <a:insideV>
            <a:ln w="9525" cap="flat">
              <a:solidFill>
                <a:srgbClr val="9E9E9E"/>
              </a:solidFill>
              <a:prstDash val="solid"/>
              <a:round/>
            </a:ln>
          </a:insideV>
        </a:tcBdr>
        <a:fill>
          <a:noFill/>
        </a:fill>
      </a:tcStyle>
    </a:lastRow>
    <a:firstRow>
      <a:tcTxStyle b="off" i="off">
        <a:fontRef idx="minor">
          <a:srgbClr val="000000"/>
        </a:fontRef>
        <a:srgbClr val="000000"/>
      </a:tcTxStyle>
      <a:tcStyle>
        <a:tcBdr>
          <a:left>
            <a:ln w="9525" cap="flat">
              <a:solidFill>
                <a:srgbClr val="9E9E9E"/>
              </a:solidFill>
              <a:prstDash val="solid"/>
              <a:round/>
            </a:ln>
          </a:left>
          <a:right>
            <a:ln w="9525" cap="flat">
              <a:solidFill>
                <a:srgbClr val="9E9E9E"/>
              </a:solidFill>
              <a:prstDash val="solid"/>
              <a:round/>
            </a:ln>
          </a:right>
          <a:top>
            <a:ln w="9525" cap="flat">
              <a:solidFill>
                <a:srgbClr val="9E9E9E"/>
              </a:solidFill>
              <a:prstDash val="solid"/>
              <a:round/>
            </a:ln>
          </a:top>
          <a:bottom>
            <a:ln w="9525" cap="flat">
              <a:solidFill>
                <a:srgbClr val="9E9E9E"/>
              </a:solidFill>
              <a:prstDash val="solid"/>
              <a:round/>
            </a:ln>
          </a:bottom>
          <a:insideH>
            <a:ln w="9525" cap="flat">
              <a:solidFill>
                <a:srgbClr val="9E9E9E"/>
              </a:solidFill>
              <a:prstDash val="solid"/>
              <a:round/>
            </a:ln>
          </a:insideH>
          <a:insideV>
            <a:ln w="9525" cap="flat">
              <a:solidFill>
                <a:srgbClr val="9E9E9E"/>
              </a:solidFill>
              <a:prstDash val="solid"/>
              <a:round/>
            </a:ln>
          </a:insideV>
        </a:tcBdr>
        <a:fill>
          <a:noFill/>
        </a:fill>
      </a:tcStyle>
    </a:firstRow>
  </a:tblStyle>
  <a:tblStyle styleId="{C7B018BB-80A7-4F77-B60F-C8B233D01FF8}" styleName="">
    <a:tblBg/>
    <a:wholeTbl>
      <a:tcTxStyle b="off" i="off">
        <a:fontRef idx="minor">
          <a:srgbClr val="806248"/>
        </a:fontRef>
        <a:srgbClr val="806248"/>
      </a:tcTxStyle>
      <a:tcStyle>
        <a:tcBdr>
          <a:left>
            <a:ln w="12700" cap="flat">
              <a:solidFill>
                <a:schemeClr val="accent4">
                  <a:lumOff val="44000"/>
                </a:schemeClr>
              </a:solidFill>
              <a:prstDash val="solid"/>
              <a:round/>
            </a:ln>
          </a:left>
          <a:right>
            <a:ln w="12700" cap="flat">
              <a:solidFill>
                <a:schemeClr val="accent4">
                  <a:lumOff val="44000"/>
                </a:schemeClr>
              </a:solidFill>
              <a:prstDash val="solid"/>
              <a:round/>
            </a:ln>
          </a:right>
          <a:top>
            <a:ln w="12700" cap="flat">
              <a:solidFill>
                <a:schemeClr val="accent4">
                  <a:lumOff val="44000"/>
                </a:schemeClr>
              </a:solidFill>
              <a:prstDash val="solid"/>
              <a:round/>
            </a:ln>
          </a:top>
          <a:bottom>
            <a:ln w="12700" cap="flat">
              <a:solidFill>
                <a:schemeClr val="accent4">
                  <a:lumOff val="44000"/>
                </a:schemeClr>
              </a:solidFill>
              <a:prstDash val="solid"/>
              <a:round/>
            </a:ln>
          </a:bottom>
          <a:insideH>
            <a:ln w="12700" cap="flat">
              <a:solidFill>
                <a:schemeClr val="accent4">
                  <a:lumOff val="44000"/>
                </a:schemeClr>
              </a:solidFill>
              <a:prstDash val="solid"/>
              <a:round/>
            </a:ln>
          </a:insideH>
          <a:insideV>
            <a:ln w="12700" cap="flat">
              <a:solidFill>
                <a:schemeClr val="accent4">
                  <a:lumOff val="44000"/>
                </a:schemeClr>
              </a:solidFill>
              <a:prstDash val="solid"/>
              <a:round/>
            </a:ln>
          </a:insideV>
        </a:tcBdr>
        <a:fill>
          <a:solidFill>
            <a:srgbClr val="F9F5F2"/>
          </a:solidFill>
        </a:fill>
      </a:tcStyle>
    </a:wholeTbl>
    <a:band2H>
      <a:tcTxStyle/>
      <a:tcStyle>
        <a:tcBdr/>
        <a:fill>
          <a:solidFill>
            <a:srgbClr val="FCFAF9"/>
          </a:solidFill>
        </a:fill>
      </a:tcStyle>
    </a:band2H>
    <a:firstCol>
      <a:tcTxStyle b="on" i="off">
        <a:fontRef idx="minor">
          <a:schemeClr val="accent4">
            <a:lumOff val="44000"/>
          </a:schemeClr>
        </a:fontRef>
        <a:schemeClr val="accent4">
          <a:lumOff val="44000"/>
        </a:schemeClr>
      </a:tcTxStyle>
      <a:tcStyle>
        <a:tcBdr>
          <a:left>
            <a:ln w="12700" cap="flat">
              <a:solidFill>
                <a:schemeClr val="accent4">
                  <a:lumOff val="44000"/>
                </a:schemeClr>
              </a:solidFill>
              <a:prstDash val="solid"/>
              <a:round/>
            </a:ln>
          </a:left>
          <a:right>
            <a:ln w="12700" cap="flat">
              <a:solidFill>
                <a:schemeClr val="accent4">
                  <a:lumOff val="44000"/>
                </a:schemeClr>
              </a:solidFill>
              <a:prstDash val="solid"/>
              <a:round/>
            </a:ln>
          </a:right>
          <a:top>
            <a:ln w="12700" cap="flat">
              <a:solidFill>
                <a:schemeClr val="accent4">
                  <a:lumOff val="44000"/>
                </a:schemeClr>
              </a:solidFill>
              <a:prstDash val="solid"/>
              <a:round/>
            </a:ln>
          </a:top>
          <a:bottom>
            <a:ln w="12700" cap="flat">
              <a:solidFill>
                <a:schemeClr val="accent4">
                  <a:lumOff val="44000"/>
                </a:schemeClr>
              </a:solidFill>
              <a:prstDash val="solid"/>
              <a:round/>
            </a:ln>
          </a:bottom>
          <a:insideH>
            <a:ln w="12700" cap="flat">
              <a:solidFill>
                <a:schemeClr val="accent4">
                  <a:lumOff val="44000"/>
                </a:schemeClr>
              </a:solidFill>
              <a:prstDash val="solid"/>
              <a:round/>
            </a:ln>
          </a:insideH>
          <a:insideV>
            <a:ln w="12700" cap="flat">
              <a:solidFill>
                <a:schemeClr val="accent4">
                  <a:lumOff val="44000"/>
                </a:schemeClr>
              </a:solidFill>
              <a:prstDash val="solid"/>
              <a:round/>
            </a:ln>
          </a:insideV>
        </a:tcBdr>
        <a:fill>
          <a:solidFill>
            <a:schemeClr val="accent1"/>
          </a:solidFill>
        </a:fill>
      </a:tcStyle>
    </a:firstCol>
    <a:lastRow>
      <a:tcTxStyle b="on" i="off">
        <a:fontRef idx="minor">
          <a:schemeClr val="accent4">
            <a:lumOff val="44000"/>
          </a:schemeClr>
        </a:fontRef>
        <a:schemeClr val="accent4">
          <a:lumOff val="44000"/>
        </a:schemeClr>
      </a:tcTxStyle>
      <a:tcStyle>
        <a:tcBdr>
          <a:left>
            <a:ln w="12700" cap="flat">
              <a:solidFill>
                <a:schemeClr val="accent4">
                  <a:lumOff val="44000"/>
                </a:schemeClr>
              </a:solidFill>
              <a:prstDash val="solid"/>
              <a:round/>
            </a:ln>
          </a:left>
          <a:right>
            <a:ln w="12700" cap="flat">
              <a:solidFill>
                <a:schemeClr val="accent4">
                  <a:lumOff val="44000"/>
                </a:schemeClr>
              </a:solidFill>
              <a:prstDash val="solid"/>
              <a:round/>
            </a:ln>
          </a:right>
          <a:top>
            <a:ln w="38100" cap="flat">
              <a:solidFill>
                <a:schemeClr val="accent4">
                  <a:lumOff val="44000"/>
                </a:schemeClr>
              </a:solidFill>
              <a:prstDash val="solid"/>
              <a:round/>
            </a:ln>
          </a:top>
          <a:bottom>
            <a:ln w="12700" cap="flat">
              <a:solidFill>
                <a:schemeClr val="accent4">
                  <a:lumOff val="44000"/>
                </a:schemeClr>
              </a:solidFill>
              <a:prstDash val="solid"/>
              <a:round/>
            </a:ln>
          </a:bottom>
          <a:insideH>
            <a:ln w="12700" cap="flat">
              <a:solidFill>
                <a:schemeClr val="accent4">
                  <a:lumOff val="44000"/>
                </a:schemeClr>
              </a:solidFill>
              <a:prstDash val="solid"/>
              <a:round/>
            </a:ln>
          </a:insideH>
          <a:insideV>
            <a:ln w="12700" cap="flat">
              <a:solidFill>
                <a:schemeClr val="accent4">
                  <a:lumOff val="44000"/>
                </a:schemeClr>
              </a:solidFill>
              <a:prstDash val="solid"/>
              <a:round/>
            </a:ln>
          </a:insideV>
        </a:tcBdr>
        <a:fill>
          <a:solidFill>
            <a:schemeClr val="accent1"/>
          </a:solidFill>
        </a:fill>
      </a:tcStyle>
    </a:lastRow>
    <a:firstRow>
      <a:tcTxStyle b="on" i="off">
        <a:fontRef idx="minor">
          <a:schemeClr val="accent4">
            <a:lumOff val="44000"/>
          </a:schemeClr>
        </a:fontRef>
        <a:schemeClr val="accent4">
          <a:lumOff val="44000"/>
        </a:schemeClr>
      </a:tcTxStyle>
      <a:tcStyle>
        <a:tcBdr>
          <a:left>
            <a:ln w="12700" cap="flat">
              <a:solidFill>
                <a:schemeClr val="accent4">
                  <a:lumOff val="44000"/>
                </a:schemeClr>
              </a:solidFill>
              <a:prstDash val="solid"/>
              <a:round/>
            </a:ln>
          </a:left>
          <a:right>
            <a:ln w="12700" cap="flat">
              <a:solidFill>
                <a:schemeClr val="accent4">
                  <a:lumOff val="44000"/>
                </a:schemeClr>
              </a:solidFill>
              <a:prstDash val="solid"/>
              <a:round/>
            </a:ln>
          </a:right>
          <a:top>
            <a:ln w="12700" cap="flat">
              <a:solidFill>
                <a:schemeClr val="accent4">
                  <a:lumOff val="44000"/>
                </a:schemeClr>
              </a:solidFill>
              <a:prstDash val="solid"/>
              <a:round/>
            </a:ln>
          </a:top>
          <a:bottom>
            <a:ln w="38100" cap="flat">
              <a:solidFill>
                <a:schemeClr val="accent4">
                  <a:lumOff val="44000"/>
                </a:schemeClr>
              </a:solidFill>
              <a:prstDash val="solid"/>
              <a:round/>
            </a:ln>
          </a:bottom>
          <a:insideH>
            <a:ln w="12700" cap="flat">
              <a:solidFill>
                <a:schemeClr val="accent4">
                  <a:lumOff val="44000"/>
                </a:schemeClr>
              </a:solidFill>
              <a:prstDash val="solid"/>
              <a:round/>
            </a:ln>
          </a:insideH>
          <a:insideV>
            <a:ln w="12700" cap="flat">
              <a:solidFill>
                <a:schemeClr val="accent4">
                  <a:lumOff val="44000"/>
                </a:schemeClr>
              </a:solidFill>
              <a:prstDash val="solid"/>
              <a:round/>
            </a:ln>
          </a:insideV>
        </a:tcBdr>
        <a:fill>
          <a:solidFill>
            <a:schemeClr val="accent1"/>
          </a:solidFill>
        </a:fill>
      </a:tcStyle>
    </a:firstRow>
  </a:tblStyle>
  <a:tblStyle styleId="{EEE7283C-3CF3-47DC-8721-378D4A62B228}" styleName="">
    <a:tblBg/>
    <a:wholeTbl>
      <a:tcTxStyle b="off" i="off">
        <a:fontRef idx="minor">
          <a:srgbClr val="806248"/>
        </a:fontRef>
        <a:srgbClr val="806248"/>
      </a:tcTxStyle>
      <a:tcStyle>
        <a:tcBdr>
          <a:left>
            <a:ln w="12700" cap="flat">
              <a:solidFill>
                <a:schemeClr val="accent4">
                  <a:lumOff val="44000"/>
                </a:schemeClr>
              </a:solidFill>
              <a:prstDash val="solid"/>
              <a:round/>
            </a:ln>
          </a:left>
          <a:right>
            <a:ln w="12700" cap="flat">
              <a:solidFill>
                <a:schemeClr val="accent4">
                  <a:lumOff val="44000"/>
                </a:schemeClr>
              </a:solidFill>
              <a:prstDash val="solid"/>
              <a:round/>
            </a:ln>
          </a:right>
          <a:top>
            <a:ln w="12700" cap="flat">
              <a:solidFill>
                <a:schemeClr val="accent4">
                  <a:lumOff val="44000"/>
                </a:schemeClr>
              </a:solidFill>
              <a:prstDash val="solid"/>
              <a:round/>
            </a:ln>
          </a:top>
          <a:bottom>
            <a:ln w="12700" cap="flat">
              <a:solidFill>
                <a:schemeClr val="accent4">
                  <a:lumOff val="44000"/>
                </a:schemeClr>
              </a:solidFill>
              <a:prstDash val="solid"/>
              <a:round/>
            </a:ln>
          </a:bottom>
          <a:insideH>
            <a:ln w="12700" cap="flat">
              <a:solidFill>
                <a:schemeClr val="accent4">
                  <a:lumOff val="44000"/>
                </a:schemeClr>
              </a:solidFill>
              <a:prstDash val="solid"/>
              <a:round/>
            </a:ln>
          </a:insideH>
          <a:insideV>
            <a:ln w="12700" cap="flat">
              <a:solidFill>
                <a:schemeClr val="accent4">
                  <a:lumOff val="44000"/>
                </a:schemeClr>
              </a:solidFill>
              <a:prstDash val="solid"/>
              <a:round/>
            </a:ln>
          </a:insideV>
        </a:tcBdr>
        <a:fill>
          <a:solidFill>
            <a:srgbClr val="F6F1ED"/>
          </a:solidFill>
        </a:fill>
      </a:tcStyle>
    </a:wholeTbl>
    <a:band2H>
      <a:tcTxStyle/>
      <a:tcStyle>
        <a:tcBdr/>
        <a:fill>
          <a:solidFill>
            <a:srgbClr val="FBF8F6"/>
          </a:solidFill>
        </a:fill>
      </a:tcStyle>
    </a:band2H>
    <a:firstCol>
      <a:tcTxStyle b="on" i="off">
        <a:fontRef idx="minor">
          <a:schemeClr val="accent4">
            <a:lumOff val="44000"/>
          </a:schemeClr>
        </a:fontRef>
        <a:schemeClr val="accent4">
          <a:lumOff val="44000"/>
        </a:schemeClr>
      </a:tcTxStyle>
      <a:tcStyle>
        <a:tcBdr>
          <a:left>
            <a:ln w="12700" cap="flat">
              <a:solidFill>
                <a:schemeClr val="accent4">
                  <a:lumOff val="44000"/>
                </a:schemeClr>
              </a:solidFill>
              <a:prstDash val="solid"/>
              <a:round/>
            </a:ln>
          </a:left>
          <a:right>
            <a:ln w="12700" cap="flat">
              <a:solidFill>
                <a:schemeClr val="accent4">
                  <a:lumOff val="44000"/>
                </a:schemeClr>
              </a:solidFill>
              <a:prstDash val="solid"/>
              <a:round/>
            </a:ln>
          </a:right>
          <a:top>
            <a:ln w="12700" cap="flat">
              <a:solidFill>
                <a:schemeClr val="accent4">
                  <a:lumOff val="44000"/>
                </a:schemeClr>
              </a:solidFill>
              <a:prstDash val="solid"/>
              <a:round/>
            </a:ln>
          </a:top>
          <a:bottom>
            <a:ln w="12700" cap="flat">
              <a:solidFill>
                <a:schemeClr val="accent4">
                  <a:lumOff val="44000"/>
                </a:schemeClr>
              </a:solidFill>
              <a:prstDash val="solid"/>
              <a:round/>
            </a:ln>
          </a:bottom>
          <a:insideH>
            <a:ln w="12700" cap="flat">
              <a:solidFill>
                <a:schemeClr val="accent4">
                  <a:lumOff val="44000"/>
                </a:schemeClr>
              </a:solidFill>
              <a:prstDash val="solid"/>
              <a:round/>
            </a:ln>
          </a:insideH>
          <a:insideV>
            <a:ln w="12700" cap="flat">
              <a:solidFill>
                <a:schemeClr val="accent4">
                  <a:lumOff val="44000"/>
                </a:schemeClr>
              </a:solidFill>
              <a:prstDash val="solid"/>
              <a:round/>
            </a:ln>
          </a:insideV>
        </a:tcBdr>
        <a:fill>
          <a:solidFill>
            <a:schemeClr val="accent3"/>
          </a:solidFill>
        </a:fill>
      </a:tcStyle>
    </a:firstCol>
    <a:lastRow>
      <a:tcTxStyle b="on" i="off">
        <a:fontRef idx="minor">
          <a:schemeClr val="accent4">
            <a:lumOff val="44000"/>
          </a:schemeClr>
        </a:fontRef>
        <a:schemeClr val="accent4">
          <a:lumOff val="44000"/>
        </a:schemeClr>
      </a:tcTxStyle>
      <a:tcStyle>
        <a:tcBdr>
          <a:left>
            <a:ln w="12700" cap="flat">
              <a:solidFill>
                <a:schemeClr val="accent4">
                  <a:lumOff val="44000"/>
                </a:schemeClr>
              </a:solidFill>
              <a:prstDash val="solid"/>
              <a:round/>
            </a:ln>
          </a:left>
          <a:right>
            <a:ln w="12700" cap="flat">
              <a:solidFill>
                <a:schemeClr val="accent4">
                  <a:lumOff val="44000"/>
                </a:schemeClr>
              </a:solidFill>
              <a:prstDash val="solid"/>
              <a:round/>
            </a:ln>
          </a:right>
          <a:top>
            <a:ln w="38100" cap="flat">
              <a:solidFill>
                <a:schemeClr val="accent4">
                  <a:lumOff val="44000"/>
                </a:schemeClr>
              </a:solidFill>
              <a:prstDash val="solid"/>
              <a:round/>
            </a:ln>
          </a:top>
          <a:bottom>
            <a:ln w="12700" cap="flat">
              <a:solidFill>
                <a:schemeClr val="accent4">
                  <a:lumOff val="44000"/>
                </a:schemeClr>
              </a:solidFill>
              <a:prstDash val="solid"/>
              <a:round/>
            </a:ln>
          </a:bottom>
          <a:insideH>
            <a:ln w="12700" cap="flat">
              <a:solidFill>
                <a:schemeClr val="accent4">
                  <a:lumOff val="44000"/>
                </a:schemeClr>
              </a:solidFill>
              <a:prstDash val="solid"/>
              <a:round/>
            </a:ln>
          </a:insideH>
          <a:insideV>
            <a:ln w="12700" cap="flat">
              <a:solidFill>
                <a:schemeClr val="accent4">
                  <a:lumOff val="44000"/>
                </a:schemeClr>
              </a:solidFill>
              <a:prstDash val="solid"/>
              <a:round/>
            </a:ln>
          </a:insideV>
        </a:tcBdr>
        <a:fill>
          <a:solidFill>
            <a:schemeClr val="accent3"/>
          </a:solidFill>
        </a:fill>
      </a:tcStyle>
    </a:lastRow>
    <a:firstRow>
      <a:tcTxStyle b="on" i="off">
        <a:fontRef idx="minor">
          <a:schemeClr val="accent4">
            <a:lumOff val="44000"/>
          </a:schemeClr>
        </a:fontRef>
        <a:schemeClr val="accent4">
          <a:lumOff val="44000"/>
        </a:schemeClr>
      </a:tcTxStyle>
      <a:tcStyle>
        <a:tcBdr>
          <a:left>
            <a:ln w="12700" cap="flat">
              <a:solidFill>
                <a:schemeClr val="accent4">
                  <a:lumOff val="44000"/>
                </a:schemeClr>
              </a:solidFill>
              <a:prstDash val="solid"/>
              <a:round/>
            </a:ln>
          </a:left>
          <a:right>
            <a:ln w="12700" cap="flat">
              <a:solidFill>
                <a:schemeClr val="accent4">
                  <a:lumOff val="44000"/>
                </a:schemeClr>
              </a:solidFill>
              <a:prstDash val="solid"/>
              <a:round/>
            </a:ln>
          </a:right>
          <a:top>
            <a:ln w="12700" cap="flat">
              <a:solidFill>
                <a:schemeClr val="accent4">
                  <a:lumOff val="44000"/>
                </a:schemeClr>
              </a:solidFill>
              <a:prstDash val="solid"/>
              <a:round/>
            </a:ln>
          </a:top>
          <a:bottom>
            <a:ln w="38100" cap="flat">
              <a:solidFill>
                <a:schemeClr val="accent4">
                  <a:lumOff val="44000"/>
                </a:schemeClr>
              </a:solidFill>
              <a:prstDash val="solid"/>
              <a:round/>
            </a:ln>
          </a:bottom>
          <a:insideH>
            <a:ln w="12700" cap="flat">
              <a:solidFill>
                <a:schemeClr val="accent4">
                  <a:lumOff val="44000"/>
                </a:schemeClr>
              </a:solidFill>
              <a:prstDash val="solid"/>
              <a:round/>
            </a:ln>
          </a:insideH>
          <a:insideV>
            <a:ln w="12700" cap="flat">
              <a:solidFill>
                <a:schemeClr val="accent4">
                  <a:lumOff val="44000"/>
                </a:schemeClr>
              </a:solidFill>
              <a:prstDash val="solid"/>
              <a:round/>
            </a:ln>
          </a:insideV>
        </a:tcBdr>
        <a:fill>
          <a:solidFill>
            <a:schemeClr val="accent3"/>
          </a:solidFill>
        </a:fill>
      </a:tcStyle>
    </a:firstRow>
  </a:tblStyle>
  <a:tblStyle styleId="{CF821DB8-F4EB-4A41-A1BA-3FCAFE7338EE}" styleName="">
    <a:tblBg/>
    <a:wholeTbl>
      <a:tcTxStyle b="off" i="off">
        <a:fontRef idx="minor">
          <a:srgbClr val="806248"/>
        </a:fontRef>
        <a:srgbClr val="806248"/>
      </a:tcTxStyle>
      <a:tcStyle>
        <a:tcBdr>
          <a:left>
            <a:ln w="12700" cap="flat">
              <a:solidFill>
                <a:schemeClr val="accent4">
                  <a:lumOff val="44000"/>
                </a:schemeClr>
              </a:solidFill>
              <a:prstDash val="solid"/>
              <a:round/>
            </a:ln>
          </a:left>
          <a:right>
            <a:ln w="12700" cap="flat">
              <a:solidFill>
                <a:schemeClr val="accent4">
                  <a:lumOff val="44000"/>
                </a:schemeClr>
              </a:solidFill>
              <a:prstDash val="solid"/>
              <a:round/>
            </a:ln>
          </a:right>
          <a:top>
            <a:ln w="12700" cap="flat">
              <a:solidFill>
                <a:schemeClr val="accent4">
                  <a:lumOff val="44000"/>
                </a:schemeClr>
              </a:solidFill>
              <a:prstDash val="solid"/>
              <a:round/>
            </a:ln>
          </a:top>
          <a:bottom>
            <a:ln w="12700" cap="flat">
              <a:solidFill>
                <a:schemeClr val="accent4">
                  <a:lumOff val="44000"/>
                </a:schemeClr>
              </a:solidFill>
              <a:prstDash val="solid"/>
              <a:round/>
            </a:ln>
          </a:bottom>
          <a:insideH>
            <a:ln w="12700" cap="flat">
              <a:solidFill>
                <a:schemeClr val="accent4">
                  <a:lumOff val="44000"/>
                </a:schemeClr>
              </a:solidFill>
              <a:prstDash val="solid"/>
              <a:round/>
            </a:ln>
          </a:insideH>
          <a:insideV>
            <a:ln w="12700" cap="flat">
              <a:solidFill>
                <a:schemeClr val="accent4">
                  <a:lumOff val="44000"/>
                </a:schemeClr>
              </a:solidFill>
              <a:prstDash val="solid"/>
              <a:round/>
            </a:ln>
          </a:insideV>
        </a:tcBdr>
        <a:fill>
          <a:solidFill>
            <a:schemeClr val="accent4">
              <a:lumOff val="44000"/>
            </a:schemeClr>
          </a:solidFill>
        </a:fill>
      </a:tcStyle>
    </a:wholeTbl>
    <a:band2H>
      <a:tcTxStyle/>
      <a:tcStyle>
        <a:tcBdr/>
        <a:fill>
          <a:solidFill>
            <a:schemeClr val="accent4">
              <a:lumOff val="44000"/>
            </a:schemeClr>
          </a:solidFill>
        </a:fill>
      </a:tcStyle>
    </a:band2H>
    <a:firstCol>
      <a:tcTxStyle b="on" i="off">
        <a:fontRef idx="minor">
          <a:schemeClr val="accent4">
            <a:lumOff val="44000"/>
          </a:schemeClr>
        </a:fontRef>
        <a:schemeClr val="accent4">
          <a:lumOff val="44000"/>
        </a:schemeClr>
      </a:tcTxStyle>
      <a:tcStyle>
        <a:tcBdr>
          <a:left>
            <a:ln w="12700" cap="flat">
              <a:solidFill>
                <a:schemeClr val="accent4">
                  <a:lumOff val="44000"/>
                </a:schemeClr>
              </a:solidFill>
              <a:prstDash val="solid"/>
              <a:round/>
            </a:ln>
          </a:left>
          <a:right>
            <a:ln w="12700" cap="flat">
              <a:solidFill>
                <a:schemeClr val="accent4">
                  <a:lumOff val="44000"/>
                </a:schemeClr>
              </a:solidFill>
              <a:prstDash val="solid"/>
              <a:round/>
            </a:ln>
          </a:right>
          <a:top>
            <a:ln w="12700" cap="flat">
              <a:solidFill>
                <a:schemeClr val="accent4">
                  <a:lumOff val="44000"/>
                </a:schemeClr>
              </a:solidFill>
              <a:prstDash val="solid"/>
              <a:round/>
            </a:ln>
          </a:top>
          <a:bottom>
            <a:ln w="12700" cap="flat">
              <a:solidFill>
                <a:schemeClr val="accent4">
                  <a:lumOff val="44000"/>
                </a:schemeClr>
              </a:solidFill>
              <a:prstDash val="solid"/>
              <a:round/>
            </a:ln>
          </a:bottom>
          <a:insideH>
            <a:ln w="12700" cap="flat">
              <a:solidFill>
                <a:schemeClr val="accent4">
                  <a:lumOff val="44000"/>
                </a:schemeClr>
              </a:solidFill>
              <a:prstDash val="solid"/>
              <a:round/>
            </a:ln>
          </a:insideH>
          <a:insideV>
            <a:ln w="12700" cap="flat">
              <a:solidFill>
                <a:schemeClr val="accent4">
                  <a:lumOff val="44000"/>
                </a:schemeClr>
              </a:solidFill>
              <a:prstDash val="solid"/>
              <a:round/>
            </a:ln>
          </a:insideV>
        </a:tcBdr>
        <a:fill>
          <a:solidFill>
            <a:schemeClr val="accent4">
              <a:lumOff val="44000"/>
            </a:schemeClr>
          </a:solidFill>
        </a:fill>
      </a:tcStyle>
    </a:firstCol>
    <a:lastRow>
      <a:tcTxStyle b="on" i="off">
        <a:fontRef idx="minor">
          <a:schemeClr val="accent4">
            <a:lumOff val="44000"/>
          </a:schemeClr>
        </a:fontRef>
        <a:schemeClr val="accent4">
          <a:lumOff val="44000"/>
        </a:schemeClr>
      </a:tcTxStyle>
      <a:tcStyle>
        <a:tcBdr>
          <a:left>
            <a:ln w="12700" cap="flat">
              <a:solidFill>
                <a:schemeClr val="accent4">
                  <a:lumOff val="44000"/>
                </a:schemeClr>
              </a:solidFill>
              <a:prstDash val="solid"/>
              <a:round/>
            </a:ln>
          </a:left>
          <a:right>
            <a:ln w="12700" cap="flat">
              <a:solidFill>
                <a:schemeClr val="accent4">
                  <a:lumOff val="44000"/>
                </a:schemeClr>
              </a:solidFill>
              <a:prstDash val="solid"/>
              <a:round/>
            </a:ln>
          </a:right>
          <a:top>
            <a:ln w="38100" cap="flat">
              <a:solidFill>
                <a:schemeClr val="accent4">
                  <a:lumOff val="44000"/>
                </a:schemeClr>
              </a:solidFill>
              <a:prstDash val="solid"/>
              <a:round/>
            </a:ln>
          </a:top>
          <a:bottom>
            <a:ln w="12700" cap="flat">
              <a:solidFill>
                <a:schemeClr val="accent4">
                  <a:lumOff val="44000"/>
                </a:schemeClr>
              </a:solidFill>
              <a:prstDash val="solid"/>
              <a:round/>
            </a:ln>
          </a:bottom>
          <a:insideH>
            <a:ln w="12700" cap="flat">
              <a:solidFill>
                <a:schemeClr val="accent4">
                  <a:lumOff val="44000"/>
                </a:schemeClr>
              </a:solidFill>
              <a:prstDash val="solid"/>
              <a:round/>
            </a:ln>
          </a:insideH>
          <a:insideV>
            <a:ln w="12700" cap="flat">
              <a:solidFill>
                <a:schemeClr val="accent4">
                  <a:lumOff val="44000"/>
                </a:schemeClr>
              </a:solidFill>
              <a:prstDash val="solid"/>
              <a:round/>
            </a:ln>
          </a:insideV>
        </a:tcBdr>
        <a:fill>
          <a:solidFill>
            <a:schemeClr val="accent4">
              <a:lumOff val="44000"/>
            </a:schemeClr>
          </a:solidFill>
        </a:fill>
      </a:tcStyle>
    </a:lastRow>
    <a:firstRow>
      <a:tcTxStyle b="on" i="off">
        <a:fontRef idx="minor">
          <a:schemeClr val="accent4">
            <a:lumOff val="44000"/>
          </a:schemeClr>
        </a:fontRef>
        <a:schemeClr val="accent4">
          <a:lumOff val="44000"/>
        </a:schemeClr>
      </a:tcTxStyle>
      <a:tcStyle>
        <a:tcBdr>
          <a:left>
            <a:ln w="12700" cap="flat">
              <a:solidFill>
                <a:schemeClr val="accent4">
                  <a:lumOff val="44000"/>
                </a:schemeClr>
              </a:solidFill>
              <a:prstDash val="solid"/>
              <a:round/>
            </a:ln>
          </a:left>
          <a:right>
            <a:ln w="12700" cap="flat">
              <a:solidFill>
                <a:schemeClr val="accent4">
                  <a:lumOff val="44000"/>
                </a:schemeClr>
              </a:solidFill>
              <a:prstDash val="solid"/>
              <a:round/>
            </a:ln>
          </a:right>
          <a:top>
            <a:ln w="12700" cap="flat">
              <a:solidFill>
                <a:schemeClr val="accent4">
                  <a:lumOff val="44000"/>
                </a:schemeClr>
              </a:solidFill>
              <a:prstDash val="solid"/>
              <a:round/>
            </a:ln>
          </a:top>
          <a:bottom>
            <a:ln w="38100" cap="flat">
              <a:solidFill>
                <a:schemeClr val="accent4">
                  <a:lumOff val="44000"/>
                </a:schemeClr>
              </a:solidFill>
              <a:prstDash val="solid"/>
              <a:round/>
            </a:ln>
          </a:bottom>
          <a:insideH>
            <a:ln w="12700" cap="flat">
              <a:solidFill>
                <a:schemeClr val="accent4">
                  <a:lumOff val="44000"/>
                </a:schemeClr>
              </a:solidFill>
              <a:prstDash val="solid"/>
              <a:round/>
            </a:ln>
          </a:insideH>
          <a:insideV>
            <a:ln w="12700" cap="flat">
              <a:solidFill>
                <a:schemeClr val="accent4">
                  <a:lumOff val="44000"/>
                </a:schemeClr>
              </a:solidFill>
              <a:prstDash val="solid"/>
              <a:round/>
            </a:ln>
          </a:insideV>
        </a:tcBdr>
        <a:fill>
          <a:solidFill>
            <a:schemeClr val="accent4">
              <a:lumOff val="44000"/>
            </a:schemeClr>
          </a:solidFill>
        </a:fill>
      </a:tcStyle>
    </a:firstRow>
  </a:tblStyle>
  <a:tblStyle styleId="{33BA23B1-9221-436E-865A-0063620EA4FD}" styleName="">
    <a:tblBg/>
    <a:wholeTbl>
      <a:tcTxStyle b="off" i="off">
        <a:fontRef idx="minor">
          <a:srgbClr val="806248"/>
        </a:fontRef>
        <a:srgbClr val="806248"/>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CEAE8"/>
          </a:solidFill>
        </a:fill>
      </a:tcStyle>
    </a:wholeTbl>
    <a:band2H>
      <a:tcTxStyle/>
      <a:tcStyle>
        <a:tcBdr/>
        <a:fill>
          <a:solidFill>
            <a:schemeClr val="accent4">
              <a:lumOff val="44000"/>
            </a:schemeClr>
          </a:solidFill>
        </a:fill>
      </a:tcStyle>
    </a:band2H>
    <a:firstCol>
      <a:tcTxStyle b="on" i="off">
        <a:fontRef idx="minor">
          <a:schemeClr val="accent4">
            <a:lumOff val="44000"/>
          </a:schemeClr>
        </a:fontRef>
        <a:schemeClr val="accent4">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806248"/>
        </a:fontRef>
        <a:srgbClr val="806248"/>
      </a:tcTxStyle>
      <a:tcStyle>
        <a:tcBdr>
          <a:left>
            <a:ln w="12700" cap="flat">
              <a:noFill/>
              <a:miter lim="400000"/>
            </a:ln>
          </a:left>
          <a:right>
            <a:ln w="12700" cap="flat">
              <a:noFill/>
              <a:miter lim="400000"/>
            </a:ln>
          </a:right>
          <a:top>
            <a:ln w="50800" cap="flat">
              <a:solidFill>
                <a:srgbClr val="806248"/>
              </a:solidFill>
              <a:prstDash val="solid"/>
              <a:round/>
            </a:ln>
          </a:top>
          <a:bottom>
            <a:ln w="25400" cap="flat">
              <a:solidFill>
                <a:srgbClr val="806248"/>
              </a:solidFill>
              <a:prstDash val="solid"/>
              <a:round/>
            </a:ln>
          </a:bottom>
          <a:insideH>
            <a:ln w="12700" cap="flat">
              <a:noFill/>
              <a:miter lim="400000"/>
            </a:ln>
          </a:insideH>
          <a:insideV>
            <a:ln w="12700" cap="flat">
              <a:noFill/>
              <a:miter lim="400000"/>
            </a:ln>
          </a:insideV>
        </a:tcBdr>
        <a:fill>
          <a:solidFill>
            <a:schemeClr val="accent4">
              <a:lumOff val="44000"/>
            </a:schemeClr>
          </a:solidFill>
        </a:fill>
      </a:tcStyle>
    </a:lastRow>
    <a:firstRow>
      <a:tcTxStyle b="on" i="off">
        <a:fontRef idx="minor">
          <a:schemeClr val="accent4">
            <a:lumOff val="44000"/>
          </a:schemeClr>
        </a:fontRef>
        <a:schemeClr val="accent4">
          <a:lumOff val="44000"/>
        </a:schemeClr>
      </a:tcTxStyle>
      <a:tcStyle>
        <a:tcBdr>
          <a:left>
            <a:ln w="12700" cap="flat">
              <a:noFill/>
              <a:miter lim="400000"/>
            </a:ln>
          </a:left>
          <a:right>
            <a:ln w="12700" cap="flat">
              <a:noFill/>
              <a:miter lim="400000"/>
            </a:ln>
          </a:right>
          <a:top>
            <a:ln w="25400" cap="flat">
              <a:solidFill>
                <a:srgbClr val="806248"/>
              </a:solidFill>
              <a:prstDash val="solid"/>
              <a:round/>
            </a:ln>
          </a:top>
          <a:bottom>
            <a:ln w="25400" cap="flat">
              <a:solidFill>
                <a:srgbClr val="806248"/>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806248"/>
        </a:fontRef>
        <a:srgbClr val="806248"/>
      </a:tcTxStyle>
      <a:tcStyle>
        <a:tcBdr>
          <a:left>
            <a:ln w="12700" cap="flat">
              <a:solidFill>
                <a:schemeClr val="accent4">
                  <a:lumOff val="44000"/>
                </a:schemeClr>
              </a:solidFill>
              <a:prstDash val="solid"/>
              <a:round/>
            </a:ln>
          </a:left>
          <a:right>
            <a:ln w="12700" cap="flat">
              <a:solidFill>
                <a:schemeClr val="accent4">
                  <a:lumOff val="44000"/>
                </a:schemeClr>
              </a:solidFill>
              <a:prstDash val="solid"/>
              <a:round/>
            </a:ln>
          </a:right>
          <a:top>
            <a:ln w="12700" cap="flat">
              <a:solidFill>
                <a:schemeClr val="accent4">
                  <a:lumOff val="44000"/>
                </a:schemeClr>
              </a:solidFill>
              <a:prstDash val="solid"/>
              <a:round/>
            </a:ln>
          </a:top>
          <a:bottom>
            <a:ln w="12700" cap="flat">
              <a:solidFill>
                <a:schemeClr val="accent4">
                  <a:lumOff val="44000"/>
                </a:schemeClr>
              </a:solidFill>
              <a:prstDash val="solid"/>
              <a:round/>
            </a:ln>
          </a:bottom>
          <a:insideH>
            <a:ln w="12700" cap="flat">
              <a:solidFill>
                <a:schemeClr val="accent4">
                  <a:lumOff val="44000"/>
                </a:schemeClr>
              </a:solidFill>
              <a:prstDash val="solid"/>
              <a:round/>
            </a:ln>
          </a:insideH>
          <a:insideV>
            <a:ln w="12700" cap="flat">
              <a:solidFill>
                <a:schemeClr val="accent4">
                  <a:lumOff val="44000"/>
                </a:schemeClr>
              </a:solidFill>
              <a:prstDash val="solid"/>
              <a:round/>
            </a:ln>
          </a:insideV>
        </a:tcBdr>
        <a:fill>
          <a:solidFill>
            <a:srgbClr val="D7D1CE"/>
          </a:solidFill>
        </a:fill>
      </a:tcStyle>
    </a:wholeTbl>
    <a:band2H>
      <a:tcTxStyle/>
      <a:tcStyle>
        <a:tcBdr/>
        <a:fill>
          <a:solidFill>
            <a:srgbClr val="ECEAE8"/>
          </a:solidFill>
        </a:fill>
      </a:tcStyle>
    </a:band2H>
    <a:firstCol>
      <a:tcTxStyle b="on" i="off">
        <a:fontRef idx="minor">
          <a:schemeClr val="accent4">
            <a:lumOff val="44000"/>
          </a:schemeClr>
        </a:fontRef>
        <a:schemeClr val="accent4">
          <a:lumOff val="44000"/>
        </a:schemeClr>
      </a:tcTxStyle>
      <a:tcStyle>
        <a:tcBdr>
          <a:left>
            <a:ln w="12700" cap="flat">
              <a:solidFill>
                <a:schemeClr val="accent4">
                  <a:lumOff val="44000"/>
                </a:schemeClr>
              </a:solidFill>
              <a:prstDash val="solid"/>
              <a:round/>
            </a:ln>
          </a:left>
          <a:right>
            <a:ln w="12700" cap="flat">
              <a:solidFill>
                <a:schemeClr val="accent4">
                  <a:lumOff val="44000"/>
                </a:schemeClr>
              </a:solidFill>
              <a:prstDash val="solid"/>
              <a:round/>
            </a:ln>
          </a:right>
          <a:top>
            <a:ln w="12700" cap="flat">
              <a:solidFill>
                <a:schemeClr val="accent4">
                  <a:lumOff val="44000"/>
                </a:schemeClr>
              </a:solidFill>
              <a:prstDash val="solid"/>
              <a:round/>
            </a:ln>
          </a:top>
          <a:bottom>
            <a:ln w="12700" cap="flat">
              <a:solidFill>
                <a:schemeClr val="accent4">
                  <a:lumOff val="44000"/>
                </a:schemeClr>
              </a:solidFill>
              <a:prstDash val="solid"/>
              <a:round/>
            </a:ln>
          </a:bottom>
          <a:insideH>
            <a:ln w="12700" cap="flat">
              <a:solidFill>
                <a:schemeClr val="accent4">
                  <a:lumOff val="44000"/>
                </a:schemeClr>
              </a:solidFill>
              <a:prstDash val="solid"/>
              <a:round/>
            </a:ln>
          </a:insideH>
          <a:insideV>
            <a:ln w="12700" cap="flat">
              <a:solidFill>
                <a:schemeClr val="accent4">
                  <a:lumOff val="44000"/>
                </a:schemeClr>
              </a:solidFill>
              <a:prstDash val="solid"/>
              <a:round/>
            </a:ln>
          </a:insideV>
        </a:tcBdr>
        <a:fill>
          <a:solidFill>
            <a:srgbClr val="806248"/>
          </a:solidFill>
        </a:fill>
      </a:tcStyle>
    </a:firstCol>
    <a:lastRow>
      <a:tcTxStyle b="on" i="off">
        <a:fontRef idx="minor">
          <a:schemeClr val="accent4">
            <a:lumOff val="44000"/>
          </a:schemeClr>
        </a:fontRef>
        <a:schemeClr val="accent4">
          <a:lumOff val="44000"/>
        </a:schemeClr>
      </a:tcTxStyle>
      <a:tcStyle>
        <a:tcBdr>
          <a:left>
            <a:ln w="12700" cap="flat">
              <a:solidFill>
                <a:schemeClr val="accent4">
                  <a:lumOff val="44000"/>
                </a:schemeClr>
              </a:solidFill>
              <a:prstDash val="solid"/>
              <a:round/>
            </a:ln>
          </a:left>
          <a:right>
            <a:ln w="12700" cap="flat">
              <a:solidFill>
                <a:schemeClr val="accent4">
                  <a:lumOff val="44000"/>
                </a:schemeClr>
              </a:solidFill>
              <a:prstDash val="solid"/>
              <a:round/>
            </a:ln>
          </a:right>
          <a:top>
            <a:ln w="38100" cap="flat">
              <a:solidFill>
                <a:schemeClr val="accent4">
                  <a:lumOff val="44000"/>
                </a:schemeClr>
              </a:solidFill>
              <a:prstDash val="solid"/>
              <a:round/>
            </a:ln>
          </a:top>
          <a:bottom>
            <a:ln w="12700" cap="flat">
              <a:solidFill>
                <a:schemeClr val="accent4">
                  <a:lumOff val="44000"/>
                </a:schemeClr>
              </a:solidFill>
              <a:prstDash val="solid"/>
              <a:round/>
            </a:ln>
          </a:bottom>
          <a:insideH>
            <a:ln w="12700" cap="flat">
              <a:solidFill>
                <a:schemeClr val="accent4">
                  <a:lumOff val="44000"/>
                </a:schemeClr>
              </a:solidFill>
              <a:prstDash val="solid"/>
              <a:round/>
            </a:ln>
          </a:insideH>
          <a:insideV>
            <a:ln w="12700" cap="flat">
              <a:solidFill>
                <a:schemeClr val="accent4">
                  <a:lumOff val="44000"/>
                </a:schemeClr>
              </a:solidFill>
              <a:prstDash val="solid"/>
              <a:round/>
            </a:ln>
          </a:insideV>
        </a:tcBdr>
        <a:fill>
          <a:solidFill>
            <a:srgbClr val="806248"/>
          </a:solidFill>
        </a:fill>
      </a:tcStyle>
    </a:lastRow>
    <a:firstRow>
      <a:tcTxStyle b="on" i="off">
        <a:fontRef idx="minor">
          <a:schemeClr val="accent4">
            <a:lumOff val="44000"/>
          </a:schemeClr>
        </a:fontRef>
        <a:schemeClr val="accent4">
          <a:lumOff val="44000"/>
        </a:schemeClr>
      </a:tcTxStyle>
      <a:tcStyle>
        <a:tcBdr>
          <a:left>
            <a:ln w="12700" cap="flat">
              <a:solidFill>
                <a:schemeClr val="accent4">
                  <a:lumOff val="44000"/>
                </a:schemeClr>
              </a:solidFill>
              <a:prstDash val="solid"/>
              <a:round/>
            </a:ln>
          </a:left>
          <a:right>
            <a:ln w="12700" cap="flat">
              <a:solidFill>
                <a:schemeClr val="accent4">
                  <a:lumOff val="44000"/>
                </a:schemeClr>
              </a:solidFill>
              <a:prstDash val="solid"/>
              <a:round/>
            </a:ln>
          </a:right>
          <a:top>
            <a:ln w="12700" cap="flat">
              <a:solidFill>
                <a:schemeClr val="accent4">
                  <a:lumOff val="44000"/>
                </a:schemeClr>
              </a:solidFill>
              <a:prstDash val="solid"/>
              <a:round/>
            </a:ln>
          </a:top>
          <a:bottom>
            <a:ln w="38100" cap="flat">
              <a:solidFill>
                <a:schemeClr val="accent4">
                  <a:lumOff val="44000"/>
                </a:schemeClr>
              </a:solidFill>
              <a:prstDash val="solid"/>
              <a:round/>
            </a:ln>
          </a:bottom>
          <a:insideH>
            <a:ln w="12700" cap="flat">
              <a:solidFill>
                <a:schemeClr val="accent4">
                  <a:lumOff val="44000"/>
                </a:schemeClr>
              </a:solidFill>
              <a:prstDash val="solid"/>
              <a:round/>
            </a:ln>
          </a:insideH>
          <a:insideV>
            <a:ln w="12700" cap="flat">
              <a:solidFill>
                <a:schemeClr val="accent4">
                  <a:lumOff val="44000"/>
                </a:schemeClr>
              </a:solidFill>
              <a:prstDash val="solid"/>
              <a:round/>
            </a:ln>
          </a:insideV>
        </a:tcBdr>
        <a:fill>
          <a:solidFill>
            <a:srgbClr val="806248"/>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Grid="0" snapToObjects="1">
      <p:cViewPr varScale="1">
        <p:scale>
          <a:sx n="145" d="100"/>
          <a:sy n="145" d="100"/>
        </p:scale>
        <p:origin x="62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2" name="Shape 402"/>
          <p:cNvSpPr>
            <a:spLocks noGrp="1" noRot="1" noChangeAspect="1"/>
          </p:cNvSpPr>
          <p:nvPr>
            <p:ph type="sldImg"/>
          </p:nvPr>
        </p:nvSpPr>
        <p:spPr>
          <a:xfrm>
            <a:off x="1143000" y="685800"/>
            <a:ext cx="4572000" cy="3429000"/>
          </a:xfrm>
          <a:prstGeom prst="rect">
            <a:avLst/>
          </a:prstGeom>
        </p:spPr>
        <p:txBody>
          <a:bodyPr/>
          <a:lstStyle/>
          <a:p>
            <a:endParaRPr/>
          </a:p>
        </p:txBody>
      </p:sp>
      <p:sp>
        <p:nvSpPr>
          <p:cNvPr id="403" name="Shape 40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081858393"/>
      </p:ext>
    </p:extLst>
  </p:cSld>
  <p:clrMap bg1="lt1" tx1="dk1" bg2="lt2" tx2="dk2" accent1="accent1" accent2="accent2" accent3="accent3" accent4="accent4" accent5="accent5" accent6="accent6" hlink="hlink" folHlink="folHlink"/>
  <p:notesStyle>
    <a:lvl1pPr latinLnBrk="0">
      <a:defRPr sz="1400">
        <a:latin typeface="+mn-lt"/>
        <a:ea typeface="+mn-ea"/>
        <a:cs typeface="+mn-cs"/>
        <a:sym typeface="Arial"/>
      </a:defRPr>
    </a:lvl1pPr>
    <a:lvl2pPr indent="228600" latinLnBrk="0">
      <a:defRPr sz="1400">
        <a:latin typeface="+mn-lt"/>
        <a:ea typeface="+mn-ea"/>
        <a:cs typeface="+mn-cs"/>
        <a:sym typeface="Arial"/>
      </a:defRPr>
    </a:lvl2pPr>
    <a:lvl3pPr indent="457200" latinLnBrk="0">
      <a:defRPr sz="1400">
        <a:latin typeface="+mn-lt"/>
        <a:ea typeface="+mn-ea"/>
        <a:cs typeface="+mn-cs"/>
        <a:sym typeface="Arial"/>
      </a:defRPr>
    </a:lvl3pPr>
    <a:lvl4pPr indent="685800" latinLnBrk="0">
      <a:defRPr sz="1400">
        <a:latin typeface="+mn-lt"/>
        <a:ea typeface="+mn-ea"/>
        <a:cs typeface="+mn-cs"/>
        <a:sym typeface="Arial"/>
      </a:defRPr>
    </a:lvl4pPr>
    <a:lvl5pPr indent="914400" latinLnBrk="0">
      <a:defRPr sz="1400">
        <a:latin typeface="+mn-lt"/>
        <a:ea typeface="+mn-ea"/>
        <a:cs typeface="+mn-cs"/>
        <a:sym typeface="Arial"/>
      </a:defRPr>
    </a:lvl5pPr>
    <a:lvl6pPr indent="1143000" latinLnBrk="0">
      <a:defRPr sz="1400">
        <a:latin typeface="+mn-lt"/>
        <a:ea typeface="+mn-ea"/>
        <a:cs typeface="+mn-cs"/>
        <a:sym typeface="Arial"/>
      </a:defRPr>
    </a:lvl6pPr>
    <a:lvl7pPr indent="1371600" latinLnBrk="0">
      <a:defRPr sz="1400">
        <a:latin typeface="+mn-lt"/>
        <a:ea typeface="+mn-ea"/>
        <a:cs typeface="+mn-cs"/>
        <a:sym typeface="Arial"/>
      </a:defRPr>
    </a:lvl7pPr>
    <a:lvl8pPr indent="1600200" latinLnBrk="0">
      <a:defRPr sz="1400">
        <a:latin typeface="+mn-lt"/>
        <a:ea typeface="+mn-ea"/>
        <a:cs typeface="+mn-cs"/>
        <a:sym typeface="Arial"/>
      </a:defRPr>
    </a:lvl8pPr>
    <a:lvl9pPr indent="1828800" latinLnBrk="0">
      <a:defRPr sz="1400">
        <a:latin typeface="+mn-lt"/>
        <a:ea typeface="+mn-ea"/>
        <a:cs typeface="+mn-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4" name="Google Shape;10;p2"/>
          <p:cNvSpPr/>
          <p:nvPr/>
        </p:nvSpPr>
        <p:spPr>
          <a:xfrm>
            <a:off x="-62851" y="1053450"/>
            <a:ext cx="8493602" cy="25083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15" name="Title Text"/>
          <p:cNvSpPr txBox="1">
            <a:spLocks noGrp="1"/>
          </p:cNvSpPr>
          <p:nvPr>
            <p:ph type="title"/>
          </p:nvPr>
        </p:nvSpPr>
        <p:spPr>
          <a:xfrm>
            <a:off x="690599" y="1281299"/>
            <a:ext cx="4315802" cy="2052601"/>
          </a:xfrm>
          <a:prstGeom prst="rect">
            <a:avLst/>
          </a:prstGeom>
        </p:spPr>
        <p:txBody>
          <a:bodyPr anchor="ctr"/>
          <a:lstStyle>
            <a:lvl1pPr>
              <a:defRPr sz="4800"/>
            </a:lvl1pPr>
          </a:lstStyle>
          <a:p>
            <a:r>
              <a:t>Title Text</a:t>
            </a:r>
          </a:p>
        </p:txBody>
      </p:sp>
      <p:sp>
        <p:nvSpPr>
          <p:cNvPr id="16" name="Body Level One…"/>
          <p:cNvSpPr txBox="1">
            <a:spLocks noGrp="1"/>
          </p:cNvSpPr>
          <p:nvPr>
            <p:ph type="body" sz="quarter" idx="1"/>
          </p:nvPr>
        </p:nvSpPr>
        <p:spPr>
          <a:xfrm>
            <a:off x="699150" y="3727324"/>
            <a:ext cx="4315801" cy="415801"/>
          </a:xfrm>
          <a:prstGeom prst="rect">
            <a:avLst/>
          </a:prstGeom>
        </p:spPr>
        <p:txBody>
          <a:bodyPr/>
          <a:lstStyle>
            <a:lvl1pPr marL="342900" indent="-228600">
              <a:buClrTx/>
              <a:buSzTx/>
              <a:buNone/>
              <a:defRPr sz="1600"/>
            </a:lvl1pPr>
            <a:lvl2pPr marL="342900" indent="254000">
              <a:buClrTx/>
              <a:buSzTx/>
              <a:buNone/>
              <a:defRPr sz="1600"/>
            </a:lvl2pPr>
            <a:lvl3pPr marL="342900" indent="711200">
              <a:buClrTx/>
              <a:buSzTx/>
              <a:buNone/>
              <a:defRPr sz="1600"/>
            </a:lvl3pPr>
            <a:lvl4pPr marL="342900" indent="1168400">
              <a:buClrTx/>
              <a:buSzTx/>
              <a:buNone/>
              <a:defRPr sz="1600"/>
            </a:lvl4pPr>
            <a:lvl5pPr marL="342900" indent="1625600">
              <a:buClrTx/>
              <a:buSzTx/>
              <a:buNone/>
              <a:defRPr sz="1600"/>
            </a:lvl5pPr>
          </a:lstStyle>
          <a:p>
            <a:r>
              <a:t>Body Level One</a:t>
            </a:r>
          </a:p>
          <a:p>
            <a:pPr lvl="1"/>
            <a:r>
              <a:t>Body Level Two</a:t>
            </a:r>
          </a:p>
          <a:p>
            <a:pPr lvl="2"/>
            <a:r>
              <a:t>Body Level Three</a:t>
            </a:r>
          </a:p>
          <a:p>
            <a:pPr lvl="3"/>
            <a:r>
              <a:t>Body Level Four</a:t>
            </a:r>
          </a:p>
          <a:p>
            <a:pPr lvl="4"/>
            <a:r>
              <a:t>Body Level Five</a:t>
            </a:r>
          </a:p>
        </p:txBody>
      </p:sp>
      <p:sp>
        <p:nvSpPr>
          <p:cNvPr id="17" name="Google Shape;13;p2"/>
          <p:cNvSpPr/>
          <p:nvPr/>
        </p:nvSpPr>
        <p:spPr>
          <a:xfrm>
            <a:off x="-465026" y="887849"/>
            <a:ext cx="10878902" cy="2839502"/>
          </a:xfrm>
          <a:prstGeom prst="rect">
            <a:avLst/>
          </a:prstGeom>
          <a:ln>
            <a:solidFill>
              <a:srgbClr val="000D55"/>
            </a:solidFill>
          </a:ln>
        </p:spPr>
        <p:txBody>
          <a:bodyPr lIns="0" tIns="0" rIns="0" bIns="0" anchor="ctr"/>
          <a:lstStyle/>
          <a:p>
            <a:pPr>
              <a:defRPr>
                <a:solidFill>
                  <a:srgbClr val="000000"/>
                </a:solidFill>
              </a:defRPr>
            </a:pPr>
            <a:endParaRPr/>
          </a:p>
        </p:txBody>
      </p:sp>
      <p:sp>
        <p:nvSpPr>
          <p:cNvPr id="1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BIG_NUMBER">
    <p:spTree>
      <p:nvGrpSpPr>
        <p:cNvPr id="1" name=""/>
        <p:cNvGrpSpPr/>
        <p:nvPr/>
      </p:nvGrpSpPr>
      <p:grpSpPr>
        <a:xfrm>
          <a:off x="0" y="0"/>
          <a:ext cx="0" cy="0"/>
          <a:chOff x="0" y="0"/>
          <a:chExt cx="0" cy="0"/>
        </a:xfrm>
      </p:grpSpPr>
      <p:sp>
        <p:nvSpPr>
          <p:cNvPr id="115" name="Google Shape;64;p11"/>
          <p:cNvSpPr/>
          <p:nvPr/>
        </p:nvSpPr>
        <p:spPr>
          <a:xfrm>
            <a:off x="713225" y="937142"/>
            <a:ext cx="8601300" cy="31785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116" name="xx%"/>
          <p:cNvSpPr txBox="1">
            <a:spLocks noGrp="1"/>
          </p:cNvSpPr>
          <p:nvPr>
            <p:ph type="title" hasCustomPrompt="1"/>
          </p:nvPr>
        </p:nvSpPr>
        <p:spPr>
          <a:xfrm>
            <a:off x="713225" y="1334725"/>
            <a:ext cx="7717501" cy="1963500"/>
          </a:xfrm>
          <a:prstGeom prst="rect">
            <a:avLst/>
          </a:prstGeom>
        </p:spPr>
        <p:txBody>
          <a:bodyPr anchor="b"/>
          <a:lstStyle>
            <a:lvl1pPr algn="ctr">
              <a:defRPr sz="12000"/>
            </a:lvl1pPr>
          </a:lstStyle>
          <a:p>
            <a:r>
              <a:t>xx%</a:t>
            </a:r>
          </a:p>
        </p:txBody>
      </p:sp>
      <p:sp>
        <p:nvSpPr>
          <p:cNvPr id="117" name="Body Level One…"/>
          <p:cNvSpPr txBox="1">
            <a:spLocks noGrp="1"/>
          </p:cNvSpPr>
          <p:nvPr>
            <p:ph type="body" sz="quarter" idx="1"/>
          </p:nvPr>
        </p:nvSpPr>
        <p:spPr>
          <a:xfrm>
            <a:off x="713225" y="3152225"/>
            <a:ext cx="7717501" cy="491101"/>
          </a:xfrm>
          <a:prstGeom prst="rect">
            <a:avLst/>
          </a:prstGeom>
        </p:spPr>
        <p:txBody>
          <a:bodyPr/>
          <a:lstStyle>
            <a:lvl1pPr algn="ctr">
              <a:lnSpc>
                <a:spcPct val="115000"/>
              </a:lnSpc>
              <a:buSzPts val="1800"/>
              <a:buFont typeface="Helvetica"/>
              <a:buChar char="●"/>
              <a:defRPr sz="1800"/>
            </a:lvl1pPr>
            <a:lvl2pPr marL="1005114" indent="-408214" algn="ctr">
              <a:lnSpc>
                <a:spcPct val="115000"/>
              </a:lnSpc>
              <a:buSzPts val="1800"/>
              <a:buFont typeface="Helvetica"/>
              <a:buChar char="○"/>
              <a:defRPr sz="1800"/>
            </a:lvl2pPr>
            <a:lvl3pPr marL="1462314" indent="-408214" algn="ctr">
              <a:lnSpc>
                <a:spcPct val="115000"/>
              </a:lnSpc>
              <a:buSzPts val="1800"/>
              <a:buFont typeface="Helvetica"/>
              <a:buChar char="■"/>
              <a:defRPr sz="1800"/>
            </a:lvl3pPr>
            <a:lvl4pPr marL="1919514" indent="-408214" algn="ctr">
              <a:lnSpc>
                <a:spcPct val="115000"/>
              </a:lnSpc>
              <a:buSzPts val="1800"/>
              <a:buFont typeface="Helvetica"/>
              <a:buChar char="●"/>
              <a:defRPr sz="1800"/>
            </a:lvl4pPr>
            <a:lvl5pPr marL="2376714" indent="-408214" algn="ctr">
              <a:lnSpc>
                <a:spcPct val="115000"/>
              </a:lnSpc>
              <a:buSzPts val="1800"/>
              <a:buFont typeface="Helvetica"/>
              <a:buChar char="○"/>
              <a:defRPr sz="1800"/>
            </a:lvl5pPr>
          </a:lstStyle>
          <a:p>
            <a:r>
              <a:t>Body Level One</a:t>
            </a:r>
          </a:p>
          <a:p>
            <a:pPr lvl="1"/>
            <a:r>
              <a:t>Body Level Two</a:t>
            </a:r>
          </a:p>
          <a:p>
            <a:pPr lvl="2"/>
            <a:r>
              <a:t>Body Level Three</a:t>
            </a:r>
          </a:p>
          <a:p>
            <a:pPr lvl="3"/>
            <a:r>
              <a:t>Body Level Four</a:t>
            </a:r>
          </a:p>
          <a:p>
            <a:pPr lvl="4"/>
            <a:r>
              <a:t>Body Level Five</a:t>
            </a:r>
          </a:p>
        </p:txBody>
      </p:sp>
      <p:sp>
        <p:nvSpPr>
          <p:cNvPr id="118" name="Google Shape;67;p11"/>
          <p:cNvSpPr/>
          <p:nvPr/>
        </p:nvSpPr>
        <p:spPr>
          <a:xfrm>
            <a:off x="-450976" y="763200"/>
            <a:ext cx="10055702" cy="3525000"/>
          </a:xfrm>
          <a:prstGeom prst="rect">
            <a:avLst/>
          </a:prstGeom>
          <a:ln>
            <a:solidFill>
              <a:srgbClr val="806248"/>
            </a:solidFill>
          </a:ln>
        </p:spPr>
        <p:txBody>
          <a:bodyPr lIns="0" tIns="0" rIns="0" bIns="0" anchor="ctr"/>
          <a:lstStyle/>
          <a:p>
            <a:pPr>
              <a:defRPr>
                <a:solidFill>
                  <a:srgbClr val="000000"/>
                </a:solidFill>
              </a:defRPr>
            </a:pPr>
            <a:endParaRPr/>
          </a:p>
        </p:txBody>
      </p:sp>
      <p:sp>
        <p:nvSpPr>
          <p:cNvPr id="119" name="Google Shape;68;p11"/>
          <p:cNvSpPr txBox="1"/>
          <p:nvPr/>
        </p:nvSpPr>
        <p:spPr>
          <a:xfrm rot="16200000">
            <a:off x="-446801" y="3009424"/>
            <a:ext cx="16359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12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BLANK">
    <p:bg>
      <p:bgPr>
        <a:solidFill>
          <a:schemeClr val="accent4">
            <a:lumOff val="44000"/>
          </a:schemeClr>
        </a:solidFill>
        <a:effectLst/>
      </p:bgPr>
    </p:bg>
    <p:spTree>
      <p:nvGrpSpPr>
        <p:cNvPr id="1" name=""/>
        <p:cNvGrpSpPr/>
        <p:nvPr/>
      </p:nvGrpSpPr>
      <p:grpSpPr>
        <a:xfrm>
          <a:off x="0" y="0"/>
          <a:ext cx="0" cy="0"/>
          <a:chOff x="0" y="0"/>
          <a:chExt cx="0" cy="0"/>
        </a:xfrm>
      </p:grpSpPr>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_1">
    <p:spTree>
      <p:nvGrpSpPr>
        <p:cNvPr id="1" name=""/>
        <p:cNvGrpSpPr/>
        <p:nvPr/>
      </p:nvGrpSpPr>
      <p:grpSpPr>
        <a:xfrm>
          <a:off x="0" y="0"/>
          <a:ext cx="0" cy="0"/>
          <a:chOff x="0" y="0"/>
          <a:chExt cx="0" cy="0"/>
        </a:xfrm>
      </p:grpSpPr>
      <p:sp>
        <p:nvSpPr>
          <p:cNvPr id="134" name="Google Shape;71;p13"/>
          <p:cNvSpPr/>
          <p:nvPr/>
        </p:nvSpPr>
        <p:spPr>
          <a:xfrm>
            <a:off x="3692049" y="0"/>
            <a:ext cx="6022802" cy="5143500"/>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135" name="Google Shape;72;p13"/>
          <p:cNvSpPr/>
          <p:nvPr/>
        </p:nvSpPr>
        <p:spPr>
          <a:xfrm>
            <a:off x="3480675" y="-155000"/>
            <a:ext cx="5663401" cy="5507100"/>
          </a:xfrm>
          <a:prstGeom prst="rect">
            <a:avLst/>
          </a:prstGeom>
          <a:ln>
            <a:solidFill>
              <a:srgbClr val="A29B92"/>
            </a:solidFill>
          </a:ln>
        </p:spPr>
        <p:txBody>
          <a:bodyPr lIns="0" tIns="0" rIns="0" bIns="0" anchor="ctr"/>
          <a:lstStyle/>
          <a:p>
            <a:endParaRPr/>
          </a:p>
        </p:txBody>
      </p:sp>
      <p:sp>
        <p:nvSpPr>
          <p:cNvPr id="136" name="Title Text"/>
          <p:cNvSpPr txBox="1">
            <a:spLocks noGrp="1"/>
          </p:cNvSpPr>
          <p:nvPr>
            <p:ph type="title"/>
          </p:nvPr>
        </p:nvSpPr>
        <p:spPr>
          <a:xfrm>
            <a:off x="4968225" y="572349"/>
            <a:ext cx="3325801" cy="527702"/>
          </a:xfrm>
          <a:prstGeom prst="rect">
            <a:avLst/>
          </a:prstGeom>
        </p:spPr>
        <p:txBody>
          <a:bodyPr anchor="ctr"/>
          <a:lstStyle>
            <a:lvl1pPr>
              <a:defRPr sz="2000"/>
            </a:lvl1pPr>
          </a:lstStyle>
          <a:p>
            <a:r>
              <a:t>Title Text</a:t>
            </a:r>
          </a:p>
        </p:txBody>
      </p:sp>
      <p:sp>
        <p:nvSpPr>
          <p:cNvPr id="137" name="Body Level One…"/>
          <p:cNvSpPr txBox="1">
            <a:spLocks noGrp="1"/>
          </p:cNvSpPr>
          <p:nvPr>
            <p:ph type="body" sz="quarter" idx="1"/>
          </p:nvPr>
        </p:nvSpPr>
        <p:spPr>
          <a:xfrm>
            <a:off x="4968294" y="1082675"/>
            <a:ext cx="3325801" cy="484801"/>
          </a:xfrm>
          <a:prstGeom prst="rect">
            <a:avLst/>
          </a:prstGeom>
        </p:spPr>
        <p:txBody>
          <a:bodyPr anchor="ctr"/>
          <a:lstStyle>
            <a:lvl1pPr marL="342900" indent="-228600">
              <a:buClrTx/>
              <a:buSzTx/>
              <a:buNone/>
              <a:defRPr sz="1400"/>
            </a:lvl1pPr>
            <a:lvl2pPr marL="342900" indent="254000">
              <a:buClrTx/>
              <a:buSzTx/>
              <a:buNone/>
              <a:defRPr sz="1400"/>
            </a:lvl2pPr>
            <a:lvl3pPr marL="342900" indent="711200">
              <a:buClrTx/>
              <a:buSzTx/>
              <a:buNone/>
              <a:defRPr sz="1400"/>
            </a:lvl3pPr>
            <a:lvl4pPr marL="342900" indent="1168400">
              <a:buClrTx/>
              <a:buSzTx/>
              <a:buNone/>
              <a:defRPr sz="1400"/>
            </a:lvl4pPr>
            <a:lvl5pPr marL="342900" indent="1625600">
              <a:buClrTx/>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138" name="Google Shape;85;p13"/>
          <p:cNvSpPr txBox="1"/>
          <p:nvPr/>
        </p:nvSpPr>
        <p:spPr>
          <a:xfrm rot="16200000">
            <a:off x="-449650" y="3507524"/>
            <a:ext cx="16257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1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SECTION_HEADER_1">
    <p:spTree>
      <p:nvGrpSpPr>
        <p:cNvPr id="1" name=""/>
        <p:cNvGrpSpPr/>
        <p:nvPr/>
      </p:nvGrpSpPr>
      <p:grpSpPr>
        <a:xfrm>
          <a:off x="0" y="0"/>
          <a:ext cx="0" cy="0"/>
          <a:chOff x="0" y="0"/>
          <a:chExt cx="0" cy="0"/>
        </a:xfrm>
      </p:grpSpPr>
      <p:sp>
        <p:nvSpPr>
          <p:cNvPr id="146" name="Google Shape;87;p14"/>
          <p:cNvSpPr/>
          <p:nvPr/>
        </p:nvSpPr>
        <p:spPr>
          <a:xfrm>
            <a:off x="1660175" y="-90601"/>
            <a:ext cx="5823600" cy="5282102"/>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147" name="Google Shape;88;p14"/>
          <p:cNvSpPr/>
          <p:nvPr/>
        </p:nvSpPr>
        <p:spPr>
          <a:xfrm>
            <a:off x="1388674" y="-439351"/>
            <a:ext cx="6366602" cy="5979602"/>
          </a:xfrm>
          <a:prstGeom prst="rect">
            <a:avLst/>
          </a:prstGeom>
          <a:ln>
            <a:solidFill>
              <a:srgbClr val="A29B92"/>
            </a:solidFill>
          </a:ln>
        </p:spPr>
        <p:txBody>
          <a:bodyPr lIns="0" tIns="0" rIns="0" bIns="0" anchor="ctr"/>
          <a:lstStyle/>
          <a:p>
            <a:pPr>
              <a:defRPr>
                <a:solidFill>
                  <a:srgbClr val="000000"/>
                </a:solidFill>
              </a:defRPr>
            </a:pPr>
            <a:endParaRPr/>
          </a:p>
        </p:txBody>
      </p:sp>
      <p:sp>
        <p:nvSpPr>
          <p:cNvPr id="148" name="Title Text"/>
          <p:cNvSpPr txBox="1">
            <a:spLocks noGrp="1"/>
          </p:cNvSpPr>
          <p:nvPr>
            <p:ph type="title"/>
          </p:nvPr>
        </p:nvSpPr>
        <p:spPr>
          <a:xfrm>
            <a:off x="2472300" y="2176199"/>
            <a:ext cx="4199400" cy="1402501"/>
          </a:xfrm>
          <a:prstGeom prst="rect">
            <a:avLst/>
          </a:prstGeom>
        </p:spPr>
        <p:txBody>
          <a:bodyPr anchor="ctr"/>
          <a:lstStyle>
            <a:lvl1pPr algn="ctr">
              <a:defRPr sz="4200"/>
            </a:lvl1pPr>
          </a:lstStyle>
          <a:p>
            <a:r>
              <a:t>Title Text</a:t>
            </a:r>
          </a:p>
        </p:txBody>
      </p:sp>
      <p:sp>
        <p:nvSpPr>
          <p:cNvPr id="149" name="Body Level One…"/>
          <p:cNvSpPr txBox="1">
            <a:spLocks noGrp="1"/>
          </p:cNvSpPr>
          <p:nvPr>
            <p:ph type="body" sz="quarter" idx="1"/>
          </p:nvPr>
        </p:nvSpPr>
        <p:spPr>
          <a:xfrm>
            <a:off x="1818300" y="3578700"/>
            <a:ext cx="5507400" cy="536701"/>
          </a:xfrm>
          <a:prstGeom prst="rect">
            <a:avLst/>
          </a:prstGeom>
        </p:spPr>
        <p:txBody>
          <a:bodyPr/>
          <a:lstStyle>
            <a:lvl1pPr marL="342900" indent="-228600" algn="ctr">
              <a:buClrTx/>
              <a:buSzTx/>
              <a:buNone/>
              <a:defRPr sz="2100"/>
            </a:lvl1pPr>
            <a:lvl2pPr marL="342900" indent="254000" algn="ctr">
              <a:buClrTx/>
              <a:buSzTx/>
              <a:buNone/>
              <a:defRPr sz="2100"/>
            </a:lvl2pPr>
            <a:lvl3pPr marL="342900" indent="711200" algn="ctr">
              <a:buClrTx/>
              <a:buSzTx/>
              <a:buNone/>
              <a:defRPr sz="2100"/>
            </a:lvl3pPr>
            <a:lvl4pPr marL="342900" indent="1168400" algn="ctr">
              <a:buClrTx/>
              <a:buSzTx/>
              <a:buNone/>
              <a:defRPr sz="2100"/>
            </a:lvl4pPr>
            <a:lvl5pPr marL="342900" indent="1625600" algn="ctr">
              <a:buClrTx/>
              <a:buSzTx/>
              <a:buNone/>
              <a:defRPr sz="2100"/>
            </a:lvl5pPr>
          </a:lstStyle>
          <a:p>
            <a:r>
              <a:t>Body Level One</a:t>
            </a:r>
          </a:p>
          <a:p>
            <a:pPr lvl="1"/>
            <a:r>
              <a:t>Body Level Two</a:t>
            </a:r>
          </a:p>
          <a:p>
            <a:pPr lvl="2"/>
            <a:r>
              <a:t>Body Level Three</a:t>
            </a:r>
          </a:p>
          <a:p>
            <a:pPr lvl="3"/>
            <a:r>
              <a:t>Body Level Four</a:t>
            </a:r>
          </a:p>
          <a:p>
            <a:pPr lvl="4"/>
            <a:r>
              <a:t>Body Level Five</a:t>
            </a:r>
          </a:p>
        </p:txBody>
      </p:sp>
      <p:sp>
        <p:nvSpPr>
          <p:cNvPr id="150" name="Google Shape;92;p14"/>
          <p:cNvSpPr txBox="1"/>
          <p:nvPr/>
        </p:nvSpPr>
        <p:spPr>
          <a:xfrm rot="16200000">
            <a:off x="7931425" y="3488249"/>
            <a:ext cx="16641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15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SECTION_HEADER_2">
    <p:spTree>
      <p:nvGrpSpPr>
        <p:cNvPr id="1" name=""/>
        <p:cNvGrpSpPr/>
        <p:nvPr/>
      </p:nvGrpSpPr>
      <p:grpSpPr>
        <a:xfrm>
          <a:off x="0" y="0"/>
          <a:ext cx="0" cy="0"/>
          <a:chOff x="0" y="0"/>
          <a:chExt cx="0" cy="0"/>
        </a:xfrm>
      </p:grpSpPr>
      <p:sp>
        <p:nvSpPr>
          <p:cNvPr id="158" name="Google Shape;94;p15"/>
          <p:cNvSpPr/>
          <p:nvPr/>
        </p:nvSpPr>
        <p:spPr>
          <a:xfrm>
            <a:off x="-729626" y="1116449"/>
            <a:ext cx="10878902" cy="2839502"/>
          </a:xfrm>
          <a:prstGeom prst="rect">
            <a:avLst/>
          </a:prstGeom>
          <a:ln>
            <a:solidFill>
              <a:srgbClr val="806248"/>
            </a:solidFill>
          </a:ln>
        </p:spPr>
        <p:txBody>
          <a:bodyPr lIns="0" tIns="0" rIns="0" bIns="0" anchor="ctr"/>
          <a:lstStyle/>
          <a:p>
            <a:pPr>
              <a:defRPr>
                <a:solidFill>
                  <a:srgbClr val="000000"/>
                </a:solidFill>
              </a:defRPr>
            </a:pPr>
            <a:endParaRPr/>
          </a:p>
        </p:txBody>
      </p:sp>
      <p:sp>
        <p:nvSpPr>
          <p:cNvPr id="159" name="Google Shape;95;p15"/>
          <p:cNvSpPr txBox="1"/>
          <p:nvPr/>
        </p:nvSpPr>
        <p:spPr>
          <a:xfrm rot="16200000">
            <a:off x="-449650" y="1754925"/>
            <a:ext cx="16257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lgn="r">
              <a:defRPr sz="2600">
                <a:latin typeface="Cinzel"/>
                <a:ea typeface="Cinzel"/>
                <a:cs typeface="Cinzel"/>
                <a:sym typeface="Cinzel"/>
              </a:defRPr>
            </a:lvl1pPr>
          </a:lstStyle>
          <a:p>
            <a:r>
              <a:t>toolkit</a:t>
            </a:r>
          </a:p>
        </p:txBody>
      </p:sp>
      <p:sp>
        <p:nvSpPr>
          <p:cNvPr id="160" name="Google Shape;96;p15"/>
          <p:cNvSpPr/>
          <p:nvPr/>
        </p:nvSpPr>
        <p:spPr>
          <a:xfrm>
            <a:off x="713224" y="1282050"/>
            <a:ext cx="8493602" cy="25083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161" name="Title Text"/>
          <p:cNvSpPr txBox="1">
            <a:spLocks noGrp="1"/>
          </p:cNvSpPr>
          <p:nvPr>
            <p:ph type="title"/>
          </p:nvPr>
        </p:nvSpPr>
        <p:spPr>
          <a:xfrm>
            <a:off x="1958875" y="1602149"/>
            <a:ext cx="4414500" cy="1402501"/>
          </a:xfrm>
          <a:prstGeom prst="rect">
            <a:avLst/>
          </a:prstGeom>
        </p:spPr>
        <p:txBody>
          <a:bodyPr anchor="ctr"/>
          <a:lstStyle>
            <a:lvl1pPr algn="r">
              <a:defRPr sz="4200"/>
            </a:lvl1pPr>
          </a:lstStyle>
          <a:p>
            <a:r>
              <a:t>Title Text</a:t>
            </a:r>
          </a:p>
        </p:txBody>
      </p:sp>
      <p:sp>
        <p:nvSpPr>
          <p:cNvPr id="162" name="Body Level One…"/>
          <p:cNvSpPr txBox="1">
            <a:spLocks noGrp="1"/>
          </p:cNvSpPr>
          <p:nvPr>
            <p:ph type="body" sz="quarter" idx="1"/>
          </p:nvPr>
        </p:nvSpPr>
        <p:spPr>
          <a:xfrm>
            <a:off x="2923375" y="3004649"/>
            <a:ext cx="5507400" cy="536701"/>
          </a:xfrm>
          <a:prstGeom prst="rect">
            <a:avLst/>
          </a:prstGeom>
        </p:spPr>
        <p:txBody>
          <a:bodyPr/>
          <a:lstStyle>
            <a:lvl1pPr marL="342900" indent="-228600">
              <a:lnSpc>
                <a:spcPct val="115000"/>
              </a:lnSpc>
              <a:buClrTx/>
              <a:buSzTx/>
              <a:buNone/>
              <a:defRPr sz="2100"/>
            </a:lvl1pPr>
            <a:lvl2pPr marL="342900" indent="254000">
              <a:lnSpc>
                <a:spcPct val="115000"/>
              </a:lnSpc>
              <a:buClrTx/>
              <a:buSzTx/>
              <a:buNone/>
              <a:defRPr sz="2100"/>
            </a:lvl2pPr>
            <a:lvl3pPr marL="342900" indent="711200">
              <a:lnSpc>
                <a:spcPct val="115000"/>
              </a:lnSpc>
              <a:buClrTx/>
              <a:buSzTx/>
              <a:buNone/>
              <a:defRPr sz="2100"/>
            </a:lvl3pPr>
            <a:lvl4pPr marL="342900" indent="1168400">
              <a:lnSpc>
                <a:spcPct val="115000"/>
              </a:lnSpc>
              <a:buClrTx/>
              <a:buSzTx/>
              <a:buNone/>
              <a:defRPr sz="2100"/>
            </a:lvl4pPr>
            <a:lvl5pPr marL="342900" indent="1625600">
              <a:lnSpc>
                <a:spcPct val="115000"/>
              </a:lnSpc>
              <a:buClrTx/>
              <a:buSzTx/>
              <a:buNone/>
              <a:defRPr sz="2100"/>
            </a:lvl5pPr>
          </a:lstStyle>
          <a:p>
            <a:r>
              <a:t>Body Level One</a:t>
            </a:r>
          </a:p>
          <a:p>
            <a:pPr lvl="1"/>
            <a:r>
              <a:t>Body Level Two</a:t>
            </a:r>
          </a:p>
          <a:p>
            <a:pPr lvl="2"/>
            <a:r>
              <a:t>Body Level Three</a:t>
            </a:r>
          </a:p>
          <a:p>
            <a:pPr lvl="3"/>
            <a:r>
              <a:t>Body Level Four</a:t>
            </a:r>
          </a:p>
          <a:p>
            <a:pPr lvl="4"/>
            <a:r>
              <a:t>Body Level Five</a:t>
            </a:r>
          </a:p>
        </p:txBody>
      </p:sp>
      <p:sp>
        <p:nvSpPr>
          <p:cNvPr id="1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SECTION_HEADER_3">
    <p:spTree>
      <p:nvGrpSpPr>
        <p:cNvPr id="1" name=""/>
        <p:cNvGrpSpPr/>
        <p:nvPr/>
      </p:nvGrpSpPr>
      <p:grpSpPr>
        <a:xfrm>
          <a:off x="0" y="0"/>
          <a:ext cx="0" cy="0"/>
          <a:chOff x="0" y="0"/>
          <a:chExt cx="0" cy="0"/>
        </a:xfrm>
      </p:grpSpPr>
      <p:sp>
        <p:nvSpPr>
          <p:cNvPr id="170" name="Google Shape;101;p16"/>
          <p:cNvSpPr/>
          <p:nvPr/>
        </p:nvSpPr>
        <p:spPr>
          <a:xfrm>
            <a:off x="1660175" y="-90601"/>
            <a:ext cx="5823600" cy="5282102"/>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171" name="Google Shape;102;p16"/>
          <p:cNvSpPr/>
          <p:nvPr/>
        </p:nvSpPr>
        <p:spPr>
          <a:xfrm>
            <a:off x="1388674" y="-439351"/>
            <a:ext cx="6366602" cy="5979602"/>
          </a:xfrm>
          <a:prstGeom prst="rect">
            <a:avLst/>
          </a:prstGeom>
          <a:ln>
            <a:solidFill>
              <a:srgbClr val="A29B92"/>
            </a:solidFill>
          </a:ln>
        </p:spPr>
        <p:txBody>
          <a:bodyPr lIns="0" tIns="0" rIns="0" bIns="0" anchor="ctr"/>
          <a:lstStyle/>
          <a:p>
            <a:pPr>
              <a:defRPr>
                <a:solidFill>
                  <a:srgbClr val="000000"/>
                </a:solidFill>
              </a:defRPr>
            </a:pPr>
            <a:endParaRPr/>
          </a:p>
        </p:txBody>
      </p:sp>
      <p:sp>
        <p:nvSpPr>
          <p:cNvPr id="172" name="Title Text"/>
          <p:cNvSpPr txBox="1">
            <a:spLocks noGrp="1"/>
          </p:cNvSpPr>
          <p:nvPr>
            <p:ph type="title"/>
          </p:nvPr>
        </p:nvSpPr>
        <p:spPr>
          <a:xfrm>
            <a:off x="2472300" y="2176199"/>
            <a:ext cx="4199400" cy="1402501"/>
          </a:xfrm>
          <a:prstGeom prst="rect">
            <a:avLst/>
          </a:prstGeom>
        </p:spPr>
        <p:txBody>
          <a:bodyPr anchor="ctr"/>
          <a:lstStyle>
            <a:lvl1pPr algn="ctr">
              <a:defRPr sz="4200"/>
            </a:lvl1pPr>
          </a:lstStyle>
          <a:p>
            <a:r>
              <a:t>Title Text</a:t>
            </a:r>
          </a:p>
        </p:txBody>
      </p:sp>
      <p:sp>
        <p:nvSpPr>
          <p:cNvPr id="173" name="Body Level One…"/>
          <p:cNvSpPr txBox="1">
            <a:spLocks noGrp="1"/>
          </p:cNvSpPr>
          <p:nvPr>
            <p:ph type="body" sz="quarter" idx="1"/>
          </p:nvPr>
        </p:nvSpPr>
        <p:spPr>
          <a:xfrm>
            <a:off x="1818300" y="3578700"/>
            <a:ext cx="5507400" cy="536701"/>
          </a:xfrm>
          <a:prstGeom prst="rect">
            <a:avLst/>
          </a:prstGeom>
        </p:spPr>
        <p:txBody>
          <a:bodyPr/>
          <a:lstStyle>
            <a:lvl1pPr marL="342900" indent="-228600" algn="ctr">
              <a:buClrTx/>
              <a:buSzTx/>
              <a:buNone/>
              <a:defRPr sz="2100"/>
            </a:lvl1pPr>
            <a:lvl2pPr marL="342900" indent="254000" algn="ctr">
              <a:buClrTx/>
              <a:buSzTx/>
              <a:buNone/>
              <a:defRPr sz="2100"/>
            </a:lvl2pPr>
            <a:lvl3pPr marL="342900" indent="711200" algn="ctr">
              <a:buClrTx/>
              <a:buSzTx/>
              <a:buNone/>
              <a:defRPr sz="2100"/>
            </a:lvl3pPr>
            <a:lvl4pPr marL="342900" indent="1168400" algn="ctr">
              <a:buClrTx/>
              <a:buSzTx/>
              <a:buNone/>
              <a:defRPr sz="2100"/>
            </a:lvl4pPr>
            <a:lvl5pPr marL="342900" indent="1625600" algn="ctr">
              <a:buClrTx/>
              <a:buSzTx/>
              <a:buNone/>
              <a:defRPr sz="2100"/>
            </a:lvl5pPr>
          </a:lstStyle>
          <a:p>
            <a:r>
              <a:t>Body Level One</a:t>
            </a:r>
          </a:p>
          <a:p>
            <a:pPr lvl="1"/>
            <a:r>
              <a:t>Body Level Two</a:t>
            </a:r>
          </a:p>
          <a:p>
            <a:pPr lvl="2"/>
            <a:r>
              <a:t>Body Level Three</a:t>
            </a:r>
          </a:p>
          <a:p>
            <a:pPr lvl="3"/>
            <a:r>
              <a:t>Body Level Four</a:t>
            </a:r>
          </a:p>
          <a:p>
            <a:pPr lvl="4"/>
            <a:r>
              <a:t>Body Level Five</a:t>
            </a:r>
          </a:p>
        </p:txBody>
      </p:sp>
      <p:sp>
        <p:nvSpPr>
          <p:cNvPr id="174" name="Google Shape;106;p16"/>
          <p:cNvSpPr txBox="1"/>
          <p:nvPr/>
        </p:nvSpPr>
        <p:spPr>
          <a:xfrm rot="16200000">
            <a:off x="-449650" y="3507524"/>
            <a:ext cx="16257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1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BLANK_1_1">
    <p:spTree>
      <p:nvGrpSpPr>
        <p:cNvPr id="1" name=""/>
        <p:cNvGrpSpPr/>
        <p:nvPr/>
      </p:nvGrpSpPr>
      <p:grpSpPr>
        <a:xfrm>
          <a:off x="0" y="0"/>
          <a:ext cx="0" cy="0"/>
          <a:chOff x="0" y="0"/>
          <a:chExt cx="0" cy="0"/>
        </a:xfrm>
      </p:grpSpPr>
      <p:sp>
        <p:nvSpPr>
          <p:cNvPr id="182" name="Google Shape;108;p17"/>
          <p:cNvSpPr/>
          <p:nvPr/>
        </p:nvSpPr>
        <p:spPr>
          <a:xfrm>
            <a:off x="713224" y="1053450"/>
            <a:ext cx="8493602" cy="25083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183" name="Title Text"/>
          <p:cNvSpPr txBox="1">
            <a:spLocks noGrp="1"/>
          </p:cNvSpPr>
          <p:nvPr>
            <p:ph type="title"/>
          </p:nvPr>
        </p:nvSpPr>
        <p:spPr>
          <a:xfrm>
            <a:off x="3866874" y="3844349"/>
            <a:ext cx="4563901" cy="531901"/>
          </a:xfrm>
          <a:prstGeom prst="rect">
            <a:avLst/>
          </a:prstGeom>
        </p:spPr>
        <p:txBody>
          <a:bodyPr anchor="ctr"/>
          <a:lstStyle>
            <a:lvl1pPr algn="ctr">
              <a:defRPr sz="3000"/>
            </a:lvl1pPr>
          </a:lstStyle>
          <a:p>
            <a:r>
              <a:t>Title Text</a:t>
            </a:r>
          </a:p>
        </p:txBody>
      </p:sp>
      <p:sp>
        <p:nvSpPr>
          <p:cNvPr id="184" name="Body Level One…"/>
          <p:cNvSpPr txBox="1">
            <a:spLocks noGrp="1"/>
          </p:cNvSpPr>
          <p:nvPr>
            <p:ph type="body" sz="half" idx="1"/>
          </p:nvPr>
        </p:nvSpPr>
        <p:spPr>
          <a:xfrm>
            <a:off x="1458150" y="1437449"/>
            <a:ext cx="6227701" cy="1740301"/>
          </a:xfrm>
          <a:prstGeom prst="rect">
            <a:avLst/>
          </a:prstGeom>
        </p:spPr>
        <p:txBody>
          <a:bodyPr anchor="ctr"/>
          <a:lstStyle>
            <a:lvl1pPr marL="342900" indent="-228600" algn="ctr">
              <a:buClrTx/>
              <a:buSzTx/>
              <a:buNone/>
              <a:defRPr sz="2500"/>
            </a:lvl1pPr>
            <a:lvl2pPr marL="342900" indent="254000" algn="ctr">
              <a:buClrTx/>
              <a:buSzTx/>
              <a:buNone/>
              <a:defRPr sz="2500"/>
            </a:lvl2pPr>
            <a:lvl3pPr marL="342900" indent="711200" algn="ctr">
              <a:buClrTx/>
              <a:buSzTx/>
              <a:buNone/>
              <a:defRPr sz="2500"/>
            </a:lvl3pPr>
            <a:lvl4pPr marL="342900" indent="1168400" algn="ctr">
              <a:buClrTx/>
              <a:buSzTx/>
              <a:buNone/>
              <a:defRPr sz="2500"/>
            </a:lvl4pPr>
            <a:lvl5pPr marL="342900" indent="1625600" algn="ctr">
              <a:buClrTx/>
              <a:buSzTx/>
              <a:buNone/>
              <a:defRPr sz="2500"/>
            </a:lvl5pPr>
          </a:lstStyle>
          <a:p>
            <a:r>
              <a:t>Body Level One</a:t>
            </a:r>
          </a:p>
          <a:p>
            <a:pPr lvl="1"/>
            <a:r>
              <a:t>Body Level Two</a:t>
            </a:r>
          </a:p>
          <a:p>
            <a:pPr lvl="2"/>
            <a:r>
              <a:t>Body Level Three</a:t>
            </a:r>
          </a:p>
          <a:p>
            <a:pPr lvl="3"/>
            <a:r>
              <a:t>Body Level Four</a:t>
            </a:r>
          </a:p>
          <a:p>
            <a:pPr lvl="4"/>
            <a:r>
              <a:t>Body Level Five</a:t>
            </a:r>
          </a:p>
        </p:txBody>
      </p:sp>
      <p:sp>
        <p:nvSpPr>
          <p:cNvPr id="185" name="Google Shape;111;p17"/>
          <p:cNvSpPr/>
          <p:nvPr/>
        </p:nvSpPr>
        <p:spPr>
          <a:xfrm>
            <a:off x="-196226" y="887849"/>
            <a:ext cx="10878902" cy="2839502"/>
          </a:xfrm>
          <a:prstGeom prst="rect">
            <a:avLst/>
          </a:prstGeom>
          <a:ln>
            <a:solidFill>
              <a:srgbClr val="806248"/>
            </a:solidFill>
          </a:ln>
        </p:spPr>
        <p:txBody>
          <a:bodyPr lIns="0" tIns="0" rIns="0" bIns="0" anchor="ctr"/>
          <a:lstStyle/>
          <a:p>
            <a:pPr>
              <a:defRPr>
                <a:solidFill>
                  <a:srgbClr val="000000"/>
                </a:solidFill>
              </a:defRPr>
            </a:pPr>
            <a:endParaRPr/>
          </a:p>
        </p:txBody>
      </p:sp>
      <p:sp>
        <p:nvSpPr>
          <p:cNvPr id="186" name="Google Shape;112;p17"/>
          <p:cNvSpPr txBox="1"/>
          <p:nvPr/>
        </p:nvSpPr>
        <p:spPr>
          <a:xfrm rot="16200000">
            <a:off x="-450250" y="2440125"/>
            <a:ext cx="1626900"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18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CUSTOM">
    <p:spTree>
      <p:nvGrpSpPr>
        <p:cNvPr id="1" name=""/>
        <p:cNvGrpSpPr/>
        <p:nvPr/>
      </p:nvGrpSpPr>
      <p:grpSpPr>
        <a:xfrm>
          <a:off x="0" y="0"/>
          <a:ext cx="0" cy="0"/>
          <a:chOff x="0" y="0"/>
          <a:chExt cx="0" cy="0"/>
        </a:xfrm>
      </p:grpSpPr>
      <p:sp>
        <p:nvSpPr>
          <p:cNvPr id="194" name="Google Shape;114;p18"/>
          <p:cNvSpPr/>
          <p:nvPr/>
        </p:nvSpPr>
        <p:spPr>
          <a:xfrm>
            <a:off x="-35876" y="539500"/>
            <a:ext cx="8466602" cy="5652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195" name="Body Level One…"/>
          <p:cNvSpPr txBox="1">
            <a:spLocks noGrp="1"/>
          </p:cNvSpPr>
          <p:nvPr>
            <p:ph type="body" sz="quarter" idx="1"/>
          </p:nvPr>
        </p:nvSpPr>
        <p:spPr>
          <a:xfrm>
            <a:off x="1344575" y="2315649"/>
            <a:ext cx="2773801" cy="1167301"/>
          </a:xfrm>
          <a:prstGeom prst="rect">
            <a:avLst/>
          </a:prstGeom>
        </p:spPr>
        <p:txBody>
          <a:bodyPr anchor="ctr"/>
          <a:lstStyle>
            <a:lvl1pPr marL="342900" indent="-228600" algn="ctr">
              <a:buClrTx/>
              <a:buSzTx/>
              <a:buNone/>
              <a:defRPr sz="1400"/>
            </a:lvl1pPr>
            <a:lvl2pPr marL="342900" indent="254000" algn="ctr">
              <a:buClrTx/>
              <a:buSzTx/>
              <a:buNone/>
              <a:defRPr sz="1400"/>
            </a:lvl2pPr>
            <a:lvl3pPr marL="342900" indent="711200" algn="ctr">
              <a:buClrTx/>
              <a:buSzTx/>
              <a:buNone/>
              <a:defRPr sz="1400"/>
            </a:lvl3pPr>
            <a:lvl4pPr marL="342900" indent="1168400" algn="ctr">
              <a:buClrTx/>
              <a:buSzTx/>
              <a:buNone/>
              <a:defRPr sz="1400"/>
            </a:lvl4pPr>
            <a:lvl5pPr marL="342900" indent="1625600" algn="ctr">
              <a:buClrTx/>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196" name="Title Text"/>
          <p:cNvSpPr txBox="1">
            <a:spLocks noGrp="1"/>
          </p:cNvSpPr>
          <p:nvPr>
            <p:ph type="title"/>
          </p:nvPr>
        </p:nvSpPr>
        <p:spPr>
          <a:prstGeom prst="rect">
            <a:avLst/>
          </a:prstGeom>
        </p:spPr>
        <p:txBody>
          <a:bodyPr/>
          <a:lstStyle/>
          <a:p>
            <a:r>
              <a:t>Title Text</a:t>
            </a:r>
          </a:p>
        </p:txBody>
      </p:sp>
      <p:sp>
        <p:nvSpPr>
          <p:cNvPr id="197" name="Google Shape;117;p18"/>
          <p:cNvSpPr/>
          <p:nvPr/>
        </p:nvSpPr>
        <p:spPr>
          <a:xfrm>
            <a:off x="-253651" y="428575"/>
            <a:ext cx="10878902" cy="817201"/>
          </a:xfrm>
          <a:prstGeom prst="rect">
            <a:avLst/>
          </a:prstGeom>
          <a:ln>
            <a:solidFill>
              <a:srgbClr val="A29B92"/>
            </a:solidFill>
          </a:ln>
        </p:spPr>
        <p:txBody>
          <a:bodyPr lIns="0" tIns="0" rIns="0" bIns="0" anchor="ctr"/>
          <a:lstStyle/>
          <a:p>
            <a:pPr>
              <a:defRPr>
                <a:solidFill>
                  <a:srgbClr val="000000"/>
                </a:solidFill>
              </a:defRPr>
            </a:pPr>
            <a:endParaRPr/>
          </a:p>
        </p:txBody>
      </p:sp>
      <p:sp>
        <p:nvSpPr>
          <p:cNvPr id="198" name="Google Shape;118;p18"/>
          <p:cNvSpPr txBox="1"/>
          <p:nvPr/>
        </p:nvSpPr>
        <p:spPr>
          <a:xfrm rot="16200000">
            <a:off x="-449650" y="3507524"/>
            <a:ext cx="16257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1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TITLE_AND_TWO_COLUMNS_1">
    <p:spTree>
      <p:nvGrpSpPr>
        <p:cNvPr id="1" name=""/>
        <p:cNvGrpSpPr/>
        <p:nvPr/>
      </p:nvGrpSpPr>
      <p:grpSpPr>
        <a:xfrm>
          <a:off x="0" y="0"/>
          <a:ext cx="0" cy="0"/>
          <a:chOff x="0" y="0"/>
          <a:chExt cx="0" cy="0"/>
        </a:xfrm>
      </p:grpSpPr>
      <p:sp>
        <p:nvSpPr>
          <p:cNvPr id="206" name="Google Shape;120;p19"/>
          <p:cNvSpPr/>
          <p:nvPr/>
        </p:nvSpPr>
        <p:spPr>
          <a:xfrm>
            <a:off x="-35876" y="539500"/>
            <a:ext cx="8466602" cy="5652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207" name="Body Level One…"/>
          <p:cNvSpPr txBox="1">
            <a:spLocks noGrp="1"/>
          </p:cNvSpPr>
          <p:nvPr>
            <p:ph type="body" sz="quarter" idx="1"/>
          </p:nvPr>
        </p:nvSpPr>
        <p:spPr>
          <a:xfrm>
            <a:off x="2461799" y="2210699"/>
            <a:ext cx="2084101" cy="565201"/>
          </a:xfrm>
          <a:prstGeom prst="rect">
            <a:avLst/>
          </a:prstGeom>
        </p:spPr>
        <p:txBody>
          <a:bodyPr anchor="ctr"/>
          <a:lstStyle>
            <a:lvl1pPr marL="342900" indent="-228600">
              <a:buClrTx/>
              <a:buSzTx/>
              <a:buNone/>
              <a:defRPr sz="2000">
                <a:solidFill>
                  <a:srgbClr val="806248"/>
                </a:solidFill>
                <a:latin typeface="Cinzel"/>
                <a:ea typeface="Cinzel"/>
                <a:cs typeface="Cinzel"/>
                <a:sym typeface="Cinzel"/>
              </a:defRPr>
            </a:lvl1pPr>
            <a:lvl2pPr marL="342900" indent="254000">
              <a:buClrTx/>
              <a:buSzTx/>
              <a:buNone/>
              <a:defRPr sz="2000">
                <a:solidFill>
                  <a:srgbClr val="806248"/>
                </a:solidFill>
                <a:latin typeface="Cinzel"/>
                <a:ea typeface="Cinzel"/>
                <a:cs typeface="Cinzel"/>
                <a:sym typeface="Cinzel"/>
              </a:defRPr>
            </a:lvl2pPr>
            <a:lvl3pPr marL="342900" indent="711200">
              <a:buClrTx/>
              <a:buSzTx/>
              <a:buNone/>
              <a:defRPr sz="2000">
                <a:solidFill>
                  <a:srgbClr val="806248"/>
                </a:solidFill>
                <a:latin typeface="Cinzel"/>
                <a:ea typeface="Cinzel"/>
                <a:cs typeface="Cinzel"/>
                <a:sym typeface="Cinzel"/>
              </a:defRPr>
            </a:lvl3pPr>
            <a:lvl4pPr marL="342900" indent="1168400">
              <a:buClrTx/>
              <a:buSzTx/>
              <a:buNone/>
              <a:defRPr sz="2000">
                <a:solidFill>
                  <a:srgbClr val="806248"/>
                </a:solidFill>
                <a:latin typeface="Cinzel"/>
                <a:ea typeface="Cinzel"/>
                <a:cs typeface="Cinzel"/>
                <a:sym typeface="Cinzel"/>
              </a:defRPr>
            </a:lvl4pPr>
            <a:lvl5pPr marL="342900" indent="1625600">
              <a:buClrTx/>
              <a:buSzTx/>
              <a:buNone/>
              <a:defRPr sz="2000">
                <a:solidFill>
                  <a:srgbClr val="806248"/>
                </a:solidFill>
                <a:latin typeface="Cinzel"/>
                <a:ea typeface="Cinzel"/>
                <a:cs typeface="Cinzel"/>
                <a:sym typeface="Cinzel"/>
              </a:defRPr>
            </a:lvl5pPr>
          </a:lstStyle>
          <a:p>
            <a:r>
              <a:t>Body Level One</a:t>
            </a:r>
          </a:p>
          <a:p>
            <a:pPr lvl="1"/>
            <a:r>
              <a:t>Body Level Two</a:t>
            </a:r>
          </a:p>
          <a:p>
            <a:pPr lvl="2"/>
            <a:r>
              <a:t>Body Level Three</a:t>
            </a:r>
          </a:p>
          <a:p>
            <a:pPr lvl="3"/>
            <a:r>
              <a:t>Body Level Four</a:t>
            </a:r>
          </a:p>
          <a:p>
            <a:pPr lvl="4"/>
            <a:r>
              <a:t>Body Level Five</a:t>
            </a:r>
          </a:p>
        </p:txBody>
      </p:sp>
      <p:sp>
        <p:nvSpPr>
          <p:cNvPr id="208" name="Title Text"/>
          <p:cNvSpPr txBox="1">
            <a:spLocks noGrp="1"/>
          </p:cNvSpPr>
          <p:nvPr>
            <p:ph type="title"/>
          </p:nvPr>
        </p:nvSpPr>
        <p:spPr>
          <a:prstGeom prst="rect">
            <a:avLst/>
          </a:prstGeom>
        </p:spPr>
        <p:txBody>
          <a:bodyPr/>
          <a:lstStyle/>
          <a:p>
            <a:r>
              <a:t>Title Text</a:t>
            </a:r>
          </a:p>
        </p:txBody>
      </p:sp>
      <p:sp>
        <p:nvSpPr>
          <p:cNvPr id="209" name="Google Shape;126;p19"/>
          <p:cNvSpPr/>
          <p:nvPr/>
        </p:nvSpPr>
        <p:spPr>
          <a:xfrm>
            <a:off x="-253651" y="428575"/>
            <a:ext cx="10878902" cy="817201"/>
          </a:xfrm>
          <a:prstGeom prst="rect">
            <a:avLst/>
          </a:prstGeom>
          <a:ln>
            <a:solidFill>
              <a:srgbClr val="A29B92"/>
            </a:solidFill>
          </a:ln>
        </p:spPr>
        <p:txBody>
          <a:bodyPr lIns="0" tIns="0" rIns="0" bIns="0" anchor="ctr"/>
          <a:lstStyle/>
          <a:p>
            <a:pPr>
              <a:defRPr>
                <a:solidFill>
                  <a:srgbClr val="000000"/>
                </a:solidFill>
              </a:defRPr>
            </a:pPr>
            <a:endParaRPr/>
          </a:p>
        </p:txBody>
      </p:sp>
      <p:sp>
        <p:nvSpPr>
          <p:cNvPr id="210" name="Google Shape;127;p19"/>
          <p:cNvSpPr txBox="1"/>
          <p:nvPr/>
        </p:nvSpPr>
        <p:spPr>
          <a:xfrm rot="16200000">
            <a:off x="-449650" y="3507524"/>
            <a:ext cx="16257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2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BLANK_1_1_1_2">
    <p:spTree>
      <p:nvGrpSpPr>
        <p:cNvPr id="1" name=""/>
        <p:cNvGrpSpPr/>
        <p:nvPr/>
      </p:nvGrpSpPr>
      <p:grpSpPr>
        <a:xfrm>
          <a:off x="0" y="0"/>
          <a:ext cx="0" cy="0"/>
          <a:chOff x="0" y="0"/>
          <a:chExt cx="0" cy="0"/>
        </a:xfrm>
      </p:grpSpPr>
      <p:sp>
        <p:nvSpPr>
          <p:cNvPr id="218" name="Google Shape;129;p20"/>
          <p:cNvSpPr/>
          <p:nvPr/>
        </p:nvSpPr>
        <p:spPr>
          <a:xfrm>
            <a:off x="-35876" y="539500"/>
            <a:ext cx="8466602" cy="5652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219" name="Google Shape;130;p20"/>
          <p:cNvSpPr/>
          <p:nvPr/>
        </p:nvSpPr>
        <p:spPr>
          <a:xfrm>
            <a:off x="-253651" y="428575"/>
            <a:ext cx="10878902" cy="817201"/>
          </a:xfrm>
          <a:prstGeom prst="rect">
            <a:avLst/>
          </a:prstGeom>
          <a:ln>
            <a:solidFill>
              <a:srgbClr val="A29B92"/>
            </a:solidFill>
          </a:ln>
        </p:spPr>
        <p:txBody>
          <a:bodyPr lIns="0" tIns="0" rIns="0" bIns="0" anchor="ctr"/>
          <a:lstStyle/>
          <a:p>
            <a:pPr>
              <a:defRPr>
                <a:solidFill>
                  <a:srgbClr val="000000"/>
                </a:solidFill>
              </a:defRPr>
            </a:pPr>
            <a:endParaRPr/>
          </a:p>
        </p:txBody>
      </p:sp>
      <p:sp>
        <p:nvSpPr>
          <p:cNvPr id="220" name="Title Text"/>
          <p:cNvSpPr txBox="1">
            <a:spLocks noGrp="1"/>
          </p:cNvSpPr>
          <p:nvPr>
            <p:ph type="title"/>
          </p:nvPr>
        </p:nvSpPr>
        <p:spPr>
          <a:xfrm>
            <a:off x="948600" y="2409213"/>
            <a:ext cx="2336401" cy="527701"/>
          </a:xfrm>
          <a:prstGeom prst="rect">
            <a:avLst/>
          </a:prstGeom>
        </p:spPr>
        <p:txBody>
          <a:bodyPr anchor="ctr"/>
          <a:lstStyle>
            <a:lvl1pPr algn="ctr">
              <a:defRPr sz="2000"/>
            </a:lvl1pPr>
          </a:lstStyle>
          <a:p>
            <a:r>
              <a:t>Title Text</a:t>
            </a:r>
          </a:p>
        </p:txBody>
      </p:sp>
      <p:sp>
        <p:nvSpPr>
          <p:cNvPr id="221" name="Body Level One…"/>
          <p:cNvSpPr txBox="1">
            <a:spLocks noGrp="1"/>
          </p:cNvSpPr>
          <p:nvPr>
            <p:ph type="body" sz="quarter" idx="1"/>
          </p:nvPr>
        </p:nvSpPr>
        <p:spPr>
          <a:xfrm>
            <a:off x="948600" y="3009854"/>
            <a:ext cx="2336401" cy="654001"/>
          </a:xfrm>
          <a:prstGeom prst="rect">
            <a:avLst/>
          </a:prstGeom>
        </p:spPr>
        <p:txBody>
          <a:bodyPr anchor="ctr"/>
          <a:lstStyle>
            <a:lvl1pPr marL="342900" indent="-228600" algn="ctr">
              <a:buClrTx/>
              <a:buSzTx/>
              <a:buNone/>
              <a:defRPr sz="1400"/>
            </a:lvl1pPr>
            <a:lvl2pPr marL="342900" indent="254000" algn="ctr">
              <a:buClrTx/>
              <a:buSzTx/>
              <a:buNone/>
              <a:defRPr sz="1400"/>
            </a:lvl2pPr>
            <a:lvl3pPr marL="342900" indent="711200" algn="ctr">
              <a:buClrTx/>
              <a:buSzTx/>
              <a:buNone/>
              <a:defRPr sz="1400"/>
            </a:lvl3pPr>
            <a:lvl4pPr marL="342900" indent="1168400" algn="ctr">
              <a:buClrTx/>
              <a:buSzTx/>
              <a:buNone/>
              <a:defRPr sz="1400"/>
            </a:lvl4pPr>
            <a:lvl5pPr marL="342900" indent="1625600" algn="ctr">
              <a:buClrTx/>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222" name="Google Shape;138;p20"/>
          <p:cNvSpPr txBox="1"/>
          <p:nvPr/>
        </p:nvSpPr>
        <p:spPr>
          <a:xfrm rot="16200000">
            <a:off x="-449650" y="3507524"/>
            <a:ext cx="16257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2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SECTION_HEADER">
    <p:spTree>
      <p:nvGrpSpPr>
        <p:cNvPr id="1" name=""/>
        <p:cNvGrpSpPr/>
        <p:nvPr/>
      </p:nvGrpSpPr>
      <p:grpSpPr>
        <a:xfrm>
          <a:off x="0" y="0"/>
          <a:ext cx="0" cy="0"/>
          <a:chOff x="0" y="0"/>
          <a:chExt cx="0" cy="0"/>
        </a:xfrm>
      </p:grpSpPr>
      <p:sp>
        <p:nvSpPr>
          <p:cNvPr id="25" name="Google Shape;16;p3"/>
          <p:cNvSpPr/>
          <p:nvPr/>
        </p:nvSpPr>
        <p:spPr>
          <a:xfrm>
            <a:off x="-48776" y="1282050"/>
            <a:ext cx="8493602" cy="25083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26" name="Google Shape;17;p3"/>
          <p:cNvSpPr/>
          <p:nvPr/>
        </p:nvSpPr>
        <p:spPr>
          <a:xfrm>
            <a:off x="-729626" y="1116449"/>
            <a:ext cx="10878902" cy="2839502"/>
          </a:xfrm>
          <a:prstGeom prst="rect">
            <a:avLst/>
          </a:prstGeom>
          <a:ln>
            <a:solidFill>
              <a:srgbClr val="806248"/>
            </a:solidFill>
          </a:ln>
        </p:spPr>
        <p:txBody>
          <a:bodyPr lIns="0" tIns="0" rIns="0" bIns="0" anchor="ctr"/>
          <a:lstStyle/>
          <a:p>
            <a:pPr>
              <a:defRPr>
                <a:solidFill>
                  <a:srgbClr val="000000"/>
                </a:solidFill>
              </a:defRPr>
            </a:pPr>
            <a:endParaRPr/>
          </a:p>
        </p:txBody>
      </p:sp>
      <p:sp>
        <p:nvSpPr>
          <p:cNvPr id="27" name="Title Text"/>
          <p:cNvSpPr txBox="1">
            <a:spLocks noGrp="1"/>
          </p:cNvSpPr>
          <p:nvPr>
            <p:ph type="title"/>
          </p:nvPr>
        </p:nvSpPr>
        <p:spPr>
          <a:xfrm>
            <a:off x="2761925" y="1593550"/>
            <a:ext cx="4199400" cy="1402500"/>
          </a:xfrm>
          <a:prstGeom prst="rect">
            <a:avLst/>
          </a:prstGeom>
        </p:spPr>
        <p:txBody>
          <a:bodyPr anchor="ctr"/>
          <a:lstStyle>
            <a:lvl1pPr>
              <a:defRPr sz="4200"/>
            </a:lvl1pPr>
          </a:lstStyle>
          <a:p>
            <a:r>
              <a:t>Title Text</a:t>
            </a:r>
          </a:p>
        </p:txBody>
      </p:sp>
      <p:sp>
        <p:nvSpPr>
          <p:cNvPr id="28" name="Body Level One…"/>
          <p:cNvSpPr txBox="1">
            <a:spLocks noGrp="1"/>
          </p:cNvSpPr>
          <p:nvPr>
            <p:ph type="body" sz="quarter" idx="1"/>
          </p:nvPr>
        </p:nvSpPr>
        <p:spPr>
          <a:xfrm>
            <a:off x="713225" y="2996050"/>
            <a:ext cx="5507400" cy="536701"/>
          </a:xfrm>
          <a:prstGeom prst="rect">
            <a:avLst/>
          </a:prstGeom>
        </p:spPr>
        <p:txBody>
          <a:bodyPr/>
          <a:lstStyle>
            <a:lvl1pPr marL="342900" indent="-228600">
              <a:buClrTx/>
              <a:buSzTx/>
              <a:buNone/>
              <a:defRPr sz="2100"/>
            </a:lvl1pPr>
            <a:lvl2pPr marL="342900" indent="254000">
              <a:buClrTx/>
              <a:buSzTx/>
              <a:buNone/>
              <a:defRPr sz="2100"/>
            </a:lvl2pPr>
            <a:lvl3pPr marL="342900" indent="711200">
              <a:buClrTx/>
              <a:buSzTx/>
              <a:buNone/>
              <a:defRPr sz="2100"/>
            </a:lvl3pPr>
            <a:lvl4pPr marL="342900" indent="1168400">
              <a:buClrTx/>
              <a:buSzTx/>
              <a:buNone/>
              <a:defRPr sz="2100"/>
            </a:lvl4pPr>
            <a:lvl5pPr marL="342900" indent="1625600">
              <a:buClrTx/>
              <a:buSzTx/>
              <a:buNone/>
              <a:defRPr sz="2100"/>
            </a:lvl5pPr>
          </a:lstStyle>
          <a:p>
            <a:r>
              <a:t>Body Level One</a:t>
            </a:r>
          </a:p>
          <a:p>
            <a:pPr lvl="1"/>
            <a:r>
              <a:t>Body Level Two</a:t>
            </a:r>
          </a:p>
          <a:p>
            <a:pPr lvl="2"/>
            <a:r>
              <a:t>Body Level Three</a:t>
            </a:r>
          </a:p>
          <a:p>
            <a:pPr lvl="3"/>
            <a:r>
              <a:t>Body Level Four</a:t>
            </a:r>
          </a:p>
          <a:p>
            <a:pPr lvl="4"/>
            <a:r>
              <a:t>Body Level Five</a:t>
            </a:r>
          </a:p>
        </p:txBody>
      </p:sp>
      <p:sp>
        <p:nvSpPr>
          <p:cNvPr id="29" name="Google Shape;21;p3"/>
          <p:cNvSpPr txBox="1"/>
          <p:nvPr/>
        </p:nvSpPr>
        <p:spPr>
          <a:xfrm rot="16200000">
            <a:off x="7931425" y="1825825"/>
            <a:ext cx="16641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lgn="r">
              <a:defRPr sz="2600">
                <a:latin typeface="Cinzel"/>
                <a:ea typeface="Cinzel"/>
                <a:cs typeface="Cinzel"/>
                <a:sym typeface="Cinzel"/>
              </a:defRPr>
            </a:lvl1pPr>
          </a:lstStyle>
          <a:p>
            <a:r>
              <a:t>toolkit</a:t>
            </a:r>
          </a:p>
        </p:txBody>
      </p:sp>
      <p:sp>
        <p:nvSpPr>
          <p:cNvPr id="3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BLANK_1_1_1_2_1">
    <p:spTree>
      <p:nvGrpSpPr>
        <p:cNvPr id="1" name=""/>
        <p:cNvGrpSpPr/>
        <p:nvPr/>
      </p:nvGrpSpPr>
      <p:grpSpPr>
        <a:xfrm>
          <a:off x="0" y="0"/>
          <a:ext cx="0" cy="0"/>
          <a:chOff x="0" y="0"/>
          <a:chExt cx="0" cy="0"/>
        </a:xfrm>
      </p:grpSpPr>
      <p:sp>
        <p:nvSpPr>
          <p:cNvPr id="230" name="Google Shape;140;p21"/>
          <p:cNvSpPr/>
          <p:nvPr/>
        </p:nvSpPr>
        <p:spPr>
          <a:xfrm>
            <a:off x="-35876" y="539500"/>
            <a:ext cx="8466602" cy="5652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231" name="Title Text"/>
          <p:cNvSpPr txBox="1">
            <a:spLocks noGrp="1"/>
          </p:cNvSpPr>
          <p:nvPr>
            <p:ph type="title"/>
          </p:nvPr>
        </p:nvSpPr>
        <p:spPr>
          <a:xfrm>
            <a:off x="719999" y="1889912"/>
            <a:ext cx="2336402" cy="527701"/>
          </a:xfrm>
          <a:prstGeom prst="rect">
            <a:avLst/>
          </a:prstGeom>
        </p:spPr>
        <p:txBody>
          <a:bodyPr anchor="ctr"/>
          <a:lstStyle>
            <a:lvl1pPr algn="ctr">
              <a:defRPr sz="2500"/>
            </a:lvl1pPr>
          </a:lstStyle>
          <a:p>
            <a:r>
              <a:t>Title Text</a:t>
            </a:r>
          </a:p>
        </p:txBody>
      </p:sp>
      <p:sp>
        <p:nvSpPr>
          <p:cNvPr id="232" name="Body Level One…"/>
          <p:cNvSpPr txBox="1">
            <a:spLocks noGrp="1"/>
          </p:cNvSpPr>
          <p:nvPr>
            <p:ph type="body" sz="quarter" idx="1"/>
          </p:nvPr>
        </p:nvSpPr>
        <p:spPr>
          <a:xfrm>
            <a:off x="719999" y="2476437"/>
            <a:ext cx="2336402" cy="484801"/>
          </a:xfrm>
          <a:prstGeom prst="rect">
            <a:avLst/>
          </a:prstGeom>
        </p:spPr>
        <p:txBody>
          <a:bodyPr anchor="ctr"/>
          <a:lstStyle>
            <a:lvl1pPr marL="342900" indent="-228600" algn="ctr">
              <a:buClrTx/>
              <a:buSzTx/>
              <a:buNone/>
              <a:defRPr sz="1400"/>
            </a:lvl1pPr>
            <a:lvl2pPr marL="342900" indent="254000" algn="ctr">
              <a:buClrTx/>
              <a:buSzTx/>
              <a:buNone/>
              <a:defRPr sz="1400"/>
            </a:lvl2pPr>
            <a:lvl3pPr marL="342900" indent="711200" algn="ctr">
              <a:buClrTx/>
              <a:buSzTx/>
              <a:buNone/>
              <a:defRPr sz="1400"/>
            </a:lvl3pPr>
            <a:lvl4pPr marL="342900" indent="1168400" algn="ctr">
              <a:buClrTx/>
              <a:buSzTx/>
              <a:buNone/>
              <a:defRPr sz="1400"/>
            </a:lvl4pPr>
            <a:lvl5pPr marL="342900" indent="1625600" algn="ctr">
              <a:buClrTx/>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233" name="Google Shape;151;p21"/>
          <p:cNvSpPr/>
          <p:nvPr/>
        </p:nvSpPr>
        <p:spPr>
          <a:xfrm>
            <a:off x="-253651" y="428575"/>
            <a:ext cx="10878902" cy="817201"/>
          </a:xfrm>
          <a:prstGeom prst="rect">
            <a:avLst/>
          </a:prstGeom>
          <a:ln>
            <a:solidFill>
              <a:srgbClr val="A29B92"/>
            </a:solidFill>
          </a:ln>
        </p:spPr>
        <p:txBody>
          <a:bodyPr lIns="0" tIns="0" rIns="0" bIns="0" anchor="ctr"/>
          <a:lstStyle/>
          <a:p>
            <a:pPr>
              <a:defRPr>
                <a:solidFill>
                  <a:srgbClr val="000000"/>
                </a:solidFill>
              </a:defRPr>
            </a:pPr>
            <a:endParaRPr/>
          </a:p>
        </p:txBody>
      </p:sp>
      <p:sp>
        <p:nvSpPr>
          <p:cNvPr id="234" name="Google Shape;152;p21"/>
          <p:cNvSpPr txBox="1"/>
          <p:nvPr/>
        </p:nvSpPr>
        <p:spPr>
          <a:xfrm rot="16200000">
            <a:off x="-449650" y="3507524"/>
            <a:ext cx="16257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2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BLANK_1_1_1_1">
    <p:spTree>
      <p:nvGrpSpPr>
        <p:cNvPr id="1" name=""/>
        <p:cNvGrpSpPr/>
        <p:nvPr/>
      </p:nvGrpSpPr>
      <p:grpSpPr>
        <a:xfrm>
          <a:off x="0" y="0"/>
          <a:ext cx="0" cy="0"/>
          <a:chOff x="0" y="0"/>
          <a:chExt cx="0" cy="0"/>
        </a:xfrm>
      </p:grpSpPr>
      <p:sp>
        <p:nvSpPr>
          <p:cNvPr id="242" name="Google Shape;154;p22"/>
          <p:cNvSpPr/>
          <p:nvPr/>
        </p:nvSpPr>
        <p:spPr>
          <a:xfrm>
            <a:off x="-35876" y="539500"/>
            <a:ext cx="8466602" cy="5652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243" name="Google Shape;155;p22"/>
          <p:cNvSpPr/>
          <p:nvPr/>
        </p:nvSpPr>
        <p:spPr>
          <a:xfrm>
            <a:off x="-253651" y="428575"/>
            <a:ext cx="10878902" cy="817201"/>
          </a:xfrm>
          <a:prstGeom prst="rect">
            <a:avLst/>
          </a:prstGeom>
          <a:ln>
            <a:solidFill>
              <a:srgbClr val="A29B92"/>
            </a:solidFill>
          </a:ln>
        </p:spPr>
        <p:txBody>
          <a:bodyPr lIns="0" tIns="0" rIns="0" bIns="0" anchor="ctr"/>
          <a:lstStyle/>
          <a:p>
            <a:pPr>
              <a:defRPr>
                <a:solidFill>
                  <a:srgbClr val="000000"/>
                </a:solidFill>
              </a:defRPr>
            </a:pPr>
            <a:endParaRPr/>
          </a:p>
        </p:txBody>
      </p:sp>
      <p:sp>
        <p:nvSpPr>
          <p:cNvPr id="244" name="Title Text"/>
          <p:cNvSpPr txBox="1">
            <a:spLocks noGrp="1"/>
          </p:cNvSpPr>
          <p:nvPr>
            <p:ph type="title"/>
          </p:nvPr>
        </p:nvSpPr>
        <p:spPr>
          <a:xfrm>
            <a:off x="1195862" y="1682849"/>
            <a:ext cx="2867101" cy="527702"/>
          </a:xfrm>
          <a:prstGeom prst="rect">
            <a:avLst/>
          </a:prstGeom>
        </p:spPr>
        <p:txBody>
          <a:bodyPr anchor="ctr"/>
          <a:lstStyle>
            <a:lvl1pPr algn="ctr">
              <a:defRPr sz="2500"/>
            </a:lvl1pPr>
          </a:lstStyle>
          <a:p>
            <a:r>
              <a:t>Title Text</a:t>
            </a:r>
          </a:p>
        </p:txBody>
      </p:sp>
      <p:sp>
        <p:nvSpPr>
          <p:cNvPr id="245" name="Body Level One…"/>
          <p:cNvSpPr txBox="1">
            <a:spLocks noGrp="1"/>
          </p:cNvSpPr>
          <p:nvPr>
            <p:ph type="body" sz="quarter" idx="1"/>
          </p:nvPr>
        </p:nvSpPr>
        <p:spPr>
          <a:xfrm>
            <a:off x="1195862" y="2269375"/>
            <a:ext cx="2867101" cy="484801"/>
          </a:xfrm>
          <a:prstGeom prst="rect">
            <a:avLst/>
          </a:prstGeom>
        </p:spPr>
        <p:txBody>
          <a:bodyPr anchor="ctr"/>
          <a:lstStyle>
            <a:lvl1pPr marL="342900" indent="-228600" algn="ctr">
              <a:buClrTx/>
              <a:buSzTx/>
              <a:buNone/>
              <a:defRPr sz="1400"/>
            </a:lvl1pPr>
            <a:lvl2pPr marL="342900" indent="254000" algn="ctr">
              <a:buClrTx/>
              <a:buSzTx/>
              <a:buNone/>
              <a:defRPr sz="1400"/>
            </a:lvl2pPr>
            <a:lvl3pPr marL="342900" indent="711200" algn="ctr">
              <a:buClrTx/>
              <a:buSzTx/>
              <a:buNone/>
              <a:defRPr sz="1400"/>
            </a:lvl3pPr>
            <a:lvl4pPr marL="342900" indent="1168400" algn="ctr">
              <a:buClrTx/>
              <a:buSzTx/>
              <a:buNone/>
              <a:defRPr sz="1400"/>
            </a:lvl4pPr>
            <a:lvl5pPr marL="342900" indent="1625600" algn="ctr">
              <a:buClrTx/>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246" name="Google Shape;165;p22"/>
          <p:cNvSpPr txBox="1"/>
          <p:nvPr/>
        </p:nvSpPr>
        <p:spPr>
          <a:xfrm rot="16200000">
            <a:off x="-449650" y="3507524"/>
            <a:ext cx="16257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2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BLANK_1_1_1_1_2">
    <p:spTree>
      <p:nvGrpSpPr>
        <p:cNvPr id="1" name=""/>
        <p:cNvGrpSpPr/>
        <p:nvPr/>
      </p:nvGrpSpPr>
      <p:grpSpPr>
        <a:xfrm>
          <a:off x="0" y="0"/>
          <a:ext cx="0" cy="0"/>
          <a:chOff x="0" y="0"/>
          <a:chExt cx="0" cy="0"/>
        </a:xfrm>
      </p:grpSpPr>
      <p:sp>
        <p:nvSpPr>
          <p:cNvPr id="254" name="Title Text"/>
          <p:cNvSpPr txBox="1">
            <a:spLocks noGrp="1"/>
          </p:cNvSpPr>
          <p:nvPr>
            <p:ph type="title"/>
          </p:nvPr>
        </p:nvSpPr>
        <p:spPr>
          <a:xfrm>
            <a:off x="738675" y="1835249"/>
            <a:ext cx="1969201" cy="527702"/>
          </a:xfrm>
          <a:prstGeom prst="rect">
            <a:avLst/>
          </a:prstGeom>
        </p:spPr>
        <p:txBody>
          <a:bodyPr anchor="ctr"/>
          <a:lstStyle>
            <a:lvl1pPr>
              <a:defRPr sz="2000"/>
            </a:lvl1pPr>
          </a:lstStyle>
          <a:p>
            <a:r>
              <a:t>Title Text</a:t>
            </a:r>
          </a:p>
        </p:txBody>
      </p:sp>
      <p:sp>
        <p:nvSpPr>
          <p:cNvPr id="255" name="Body Level One…"/>
          <p:cNvSpPr txBox="1">
            <a:spLocks noGrp="1"/>
          </p:cNvSpPr>
          <p:nvPr>
            <p:ph type="body" sz="quarter" idx="1"/>
          </p:nvPr>
        </p:nvSpPr>
        <p:spPr>
          <a:xfrm>
            <a:off x="738675" y="2345575"/>
            <a:ext cx="1969201" cy="484801"/>
          </a:xfrm>
          <a:prstGeom prst="rect">
            <a:avLst/>
          </a:prstGeom>
        </p:spPr>
        <p:txBody>
          <a:bodyPr anchor="ctr"/>
          <a:lstStyle>
            <a:lvl1pPr marL="342900" indent="-228600">
              <a:buClrTx/>
              <a:buSzTx/>
              <a:buNone/>
              <a:defRPr sz="1400"/>
            </a:lvl1pPr>
            <a:lvl2pPr marL="342900" indent="254000">
              <a:buClrTx/>
              <a:buSzTx/>
              <a:buNone/>
              <a:defRPr sz="1400"/>
            </a:lvl2pPr>
            <a:lvl3pPr marL="342900" indent="711200">
              <a:buClrTx/>
              <a:buSzTx/>
              <a:buNone/>
              <a:defRPr sz="1400"/>
            </a:lvl3pPr>
            <a:lvl4pPr marL="342900" indent="1168400">
              <a:buClrTx/>
              <a:buSzTx/>
              <a:buNone/>
              <a:defRPr sz="1400"/>
            </a:lvl4pPr>
            <a:lvl5pPr marL="342900" indent="1625600">
              <a:buClrTx/>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25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BLANK_1_1_1_1_3">
    <p:spTree>
      <p:nvGrpSpPr>
        <p:cNvPr id="1" name=""/>
        <p:cNvGrpSpPr/>
        <p:nvPr/>
      </p:nvGrpSpPr>
      <p:grpSpPr>
        <a:xfrm>
          <a:off x="0" y="0"/>
          <a:ext cx="0" cy="0"/>
          <a:chOff x="0" y="0"/>
          <a:chExt cx="0" cy="0"/>
        </a:xfrm>
      </p:grpSpPr>
      <p:sp>
        <p:nvSpPr>
          <p:cNvPr id="263" name="Title Text"/>
          <p:cNvSpPr txBox="1">
            <a:spLocks noGrp="1"/>
          </p:cNvSpPr>
          <p:nvPr>
            <p:ph type="title"/>
          </p:nvPr>
        </p:nvSpPr>
        <p:spPr>
          <a:xfrm>
            <a:off x="1195862" y="1835249"/>
            <a:ext cx="2867101" cy="527702"/>
          </a:xfrm>
          <a:prstGeom prst="rect">
            <a:avLst/>
          </a:prstGeom>
        </p:spPr>
        <p:txBody>
          <a:bodyPr anchor="ctr"/>
          <a:lstStyle>
            <a:lvl1pPr algn="ctr">
              <a:defRPr sz="2500"/>
            </a:lvl1pPr>
          </a:lstStyle>
          <a:p>
            <a:r>
              <a:t>Title Text</a:t>
            </a:r>
          </a:p>
        </p:txBody>
      </p:sp>
      <p:sp>
        <p:nvSpPr>
          <p:cNvPr id="264" name="Body Level One…"/>
          <p:cNvSpPr txBox="1">
            <a:spLocks noGrp="1"/>
          </p:cNvSpPr>
          <p:nvPr>
            <p:ph type="body" sz="quarter" idx="1"/>
          </p:nvPr>
        </p:nvSpPr>
        <p:spPr>
          <a:xfrm>
            <a:off x="1195862" y="2421775"/>
            <a:ext cx="2867101" cy="484801"/>
          </a:xfrm>
          <a:prstGeom prst="rect">
            <a:avLst/>
          </a:prstGeom>
        </p:spPr>
        <p:txBody>
          <a:bodyPr anchor="ctr"/>
          <a:lstStyle>
            <a:lvl1pPr marL="342900" indent="-228600" algn="ctr">
              <a:buClrTx/>
              <a:buSzTx/>
              <a:buNone/>
              <a:defRPr sz="1400"/>
            </a:lvl1pPr>
            <a:lvl2pPr marL="342900" indent="254000" algn="ctr">
              <a:buClrTx/>
              <a:buSzTx/>
              <a:buNone/>
              <a:defRPr sz="1400"/>
            </a:lvl2pPr>
            <a:lvl3pPr marL="342900" indent="711200" algn="ctr">
              <a:buClrTx/>
              <a:buSzTx/>
              <a:buNone/>
              <a:defRPr sz="1400"/>
            </a:lvl3pPr>
            <a:lvl4pPr marL="342900" indent="1168400" algn="ctr">
              <a:buClrTx/>
              <a:buSzTx/>
              <a:buNone/>
              <a:defRPr sz="1400"/>
            </a:lvl4pPr>
            <a:lvl5pPr marL="342900" indent="1625600" algn="ctr">
              <a:buClrTx/>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2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TITLE_AND_BODY_1">
    <p:spTree>
      <p:nvGrpSpPr>
        <p:cNvPr id="1" name=""/>
        <p:cNvGrpSpPr/>
        <p:nvPr/>
      </p:nvGrpSpPr>
      <p:grpSpPr>
        <a:xfrm>
          <a:off x="0" y="0"/>
          <a:ext cx="0" cy="0"/>
          <a:chOff x="0" y="0"/>
          <a:chExt cx="0" cy="0"/>
        </a:xfrm>
      </p:grpSpPr>
      <p:sp>
        <p:nvSpPr>
          <p:cNvPr id="272" name="Google Shape;197;p25"/>
          <p:cNvSpPr/>
          <p:nvPr/>
        </p:nvSpPr>
        <p:spPr>
          <a:xfrm>
            <a:off x="-23263" y="0"/>
            <a:ext cx="5666402" cy="5143500"/>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273" name="Google Shape;198;p25"/>
          <p:cNvSpPr/>
          <p:nvPr/>
        </p:nvSpPr>
        <p:spPr>
          <a:xfrm>
            <a:off x="-253126" y="-155000"/>
            <a:ext cx="6158702" cy="5507100"/>
          </a:xfrm>
          <a:prstGeom prst="rect">
            <a:avLst/>
          </a:prstGeom>
          <a:ln>
            <a:solidFill>
              <a:srgbClr val="A29B92"/>
            </a:solidFill>
          </a:ln>
        </p:spPr>
        <p:txBody>
          <a:bodyPr lIns="0" tIns="0" rIns="0" bIns="0" anchor="ctr"/>
          <a:lstStyle/>
          <a:p>
            <a:endParaRPr/>
          </a:p>
        </p:txBody>
      </p:sp>
      <p:sp>
        <p:nvSpPr>
          <p:cNvPr id="274" name="Title Text"/>
          <p:cNvSpPr txBox="1">
            <a:spLocks noGrp="1"/>
          </p:cNvSpPr>
          <p:nvPr>
            <p:ph type="title"/>
          </p:nvPr>
        </p:nvSpPr>
        <p:spPr>
          <a:xfrm>
            <a:off x="713225" y="1018600"/>
            <a:ext cx="4569901" cy="565201"/>
          </a:xfrm>
          <a:prstGeom prst="rect">
            <a:avLst/>
          </a:prstGeom>
        </p:spPr>
        <p:txBody>
          <a:bodyPr/>
          <a:lstStyle/>
          <a:p>
            <a:r>
              <a:t>Title Text</a:t>
            </a:r>
          </a:p>
        </p:txBody>
      </p:sp>
      <p:sp>
        <p:nvSpPr>
          <p:cNvPr id="275" name="Body Level One…"/>
          <p:cNvSpPr txBox="1">
            <a:spLocks noGrp="1"/>
          </p:cNvSpPr>
          <p:nvPr>
            <p:ph type="body" sz="half" idx="1"/>
          </p:nvPr>
        </p:nvSpPr>
        <p:spPr>
          <a:xfrm>
            <a:off x="713225" y="1672700"/>
            <a:ext cx="4569901" cy="2670601"/>
          </a:xfrm>
          <a:prstGeom prst="rect">
            <a:avLst/>
          </a:prstGeom>
        </p:spPr>
        <p:txBody>
          <a:bodyPr/>
          <a:lstStyle>
            <a:lvl1pPr>
              <a:buSzPts val="1400"/>
              <a:defRPr sz="1400"/>
            </a:lvl1pPr>
            <a:lvl2pPr marL="914400" indent="-317500">
              <a:buSzPts val="1400"/>
              <a:defRPr sz="1400"/>
            </a:lvl2pPr>
            <a:lvl3pPr marL="1371600" indent="-317500">
              <a:buSzPts val="1400"/>
              <a:defRPr sz="1400"/>
            </a:lvl3pPr>
            <a:lvl4pPr marL="1828800" indent="-317500">
              <a:buSzPts val="1400"/>
              <a:defRPr sz="1400"/>
            </a:lvl4pPr>
            <a:lvl5pPr marL="2286000" indent="-317500">
              <a:buSzPts val="1400"/>
              <a:defRPr sz="1400"/>
            </a:lvl5pPr>
          </a:lstStyle>
          <a:p>
            <a:r>
              <a:t>Body Level One</a:t>
            </a:r>
          </a:p>
          <a:p>
            <a:pPr lvl="1"/>
            <a:r>
              <a:t>Body Level Two</a:t>
            </a:r>
          </a:p>
          <a:p>
            <a:pPr lvl="2"/>
            <a:r>
              <a:t>Body Level Three</a:t>
            </a:r>
          </a:p>
          <a:p>
            <a:pPr lvl="3"/>
            <a:r>
              <a:t>Body Level Four</a:t>
            </a:r>
          </a:p>
          <a:p>
            <a:pPr lvl="4"/>
            <a:r>
              <a:t>Body Level Five</a:t>
            </a:r>
          </a:p>
        </p:txBody>
      </p:sp>
      <p:sp>
        <p:nvSpPr>
          <p:cNvPr id="276" name="Google Shape;201;p25"/>
          <p:cNvSpPr txBox="1"/>
          <p:nvPr/>
        </p:nvSpPr>
        <p:spPr>
          <a:xfrm rot="16200000">
            <a:off x="7931425" y="3488249"/>
            <a:ext cx="16641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27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BLANK_1_1_1_1_1">
    <p:spTree>
      <p:nvGrpSpPr>
        <p:cNvPr id="1" name=""/>
        <p:cNvGrpSpPr/>
        <p:nvPr/>
      </p:nvGrpSpPr>
      <p:grpSpPr>
        <a:xfrm>
          <a:off x="0" y="0"/>
          <a:ext cx="0" cy="0"/>
          <a:chOff x="0" y="0"/>
          <a:chExt cx="0" cy="0"/>
        </a:xfrm>
      </p:grpSpPr>
      <p:sp>
        <p:nvSpPr>
          <p:cNvPr id="284" name="Google Shape;203;p26"/>
          <p:cNvSpPr/>
          <p:nvPr/>
        </p:nvSpPr>
        <p:spPr>
          <a:xfrm>
            <a:off x="-35876" y="539500"/>
            <a:ext cx="8466602" cy="5652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285" name="Title Text"/>
          <p:cNvSpPr txBox="1">
            <a:spLocks noGrp="1"/>
          </p:cNvSpPr>
          <p:nvPr>
            <p:ph type="title"/>
          </p:nvPr>
        </p:nvSpPr>
        <p:spPr>
          <a:xfrm>
            <a:off x="890251" y="1475700"/>
            <a:ext cx="3442501" cy="527701"/>
          </a:xfrm>
          <a:prstGeom prst="rect">
            <a:avLst/>
          </a:prstGeom>
        </p:spPr>
        <p:txBody>
          <a:bodyPr anchor="ctr"/>
          <a:lstStyle>
            <a:lvl1pPr algn="r">
              <a:defRPr sz="2000"/>
            </a:lvl1pPr>
          </a:lstStyle>
          <a:p>
            <a:r>
              <a:t>Title Text</a:t>
            </a:r>
          </a:p>
        </p:txBody>
      </p:sp>
      <p:sp>
        <p:nvSpPr>
          <p:cNvPr id="286" name="Body Level One…"/>
          <p:cNvSpPr txBox="1">
            <a:spLocks noGrp="1"/>
          </p:cNvSpPr>
          <p:nvPr>
            <p:ph type="body" sz="quarter" idx="1"/>
          </p:nvPr>
        </p:nvSpPr>
        <p:spPr>
          <a:xfrm>
            <a:off x="890251" y="1833625"/>
            <a:ext cx="3442501" cy="484801"/>
          </a:xfrm>
          <a:prstGeom prst="rect">
            <a:avLst/>
          </a:prstGeom>
        </p:spPr>
        <p:txBody>
          <a:bodyPr anchor="ctr"/>
          <a:lstStyle>
            <a:lvl1pPr marL="342900" indent="-228600" algn="r">
              <a:buClrTx/>
              <a:buSzTx/>
              <a:buNone/>
              <a:defRPr sz="1400"/>
            </a:lvl1pPr>
            <a:lvl2pPr marL="342900" indent="254000" algn="r">
              <a:buClrTx/>
              <a:buSzTx/>
              <a:buNone/>
              <a:defRPr sz="1400"/>
            </a:lvl2pPr>
            <a:lvl3pPr marL="342900" indent="711200" algn="r">
              <a:buClrTx/>
              <a:buSzTx/>
              <a:buNone/>
              <a:defRPr sz="1400"/>
            </a:lvl3pPr>
            <a:lvl4pPr marL="342900" indent="1168400" algn="r">
              <a:buClrTx/>
              <a:buSzTx/>
              <a:buNone/>
              <a:defRPr sz="1400"/>
            </a:lvl4pPr>
            <a:lvl5pPr marL="342900" indent="1625600" algn="r">
              <a:buClrTx/>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287" name="Google Shape;217;p26"/>
          <p:cNvSpPr/>
          <p:nvPr/>
        </p:nvSpPr>
        <p:spPr>
          <a:xfrm>
            <a:off x="-253651" y="428575"/>
            <a:ext cx="10878902" cy="817201"/>
          </a:xfrm>
          <a:prstGeom prst="rect">
            <a:avLst/>
          </a:prstGeom>
          <a:ln>
            <a:solidFill>
              <a:srgbClr val="A29B92"/>
            </a:solidFill>
          </a:ln>
        </p:spPr>
        <p:txBody>
          <a:bodyPr lIns="0" tIns="0" rIns="0" bIns="0" anchor="ctr"/>
          <a:lstStyle/>
          <a:p>
            <a:pPr>
              <a:defRPr>
                <a:solidFill>
                  <a:srgbClr val="000000"/>
                </a:solidFill>
              </a:defRPr>
            </a:pPr>
            <a:endParaRPr/>
          </a:p>
        </p:txBody>
      </p:sp>
      <p:sp>
        <p:nvSpPr>
          <p:cNvPr id="288" name="Google Shape;218;p26"/>
          <p:cNvSpPr txBox="1"/>
          <p:nvPr/>
        </p:nvSpPr>
        <p:spPr>
          <a:xfrm rot="16200000">
            <a:off x="-449650" y="3507524"/>
            <a:ext cx="16257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28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BLANK_1_1_1_1_1_2">
    <p:spTree>
      <p:nvGrpSpPr>
        <p:cNvPr id="1" name=""/>
        <p:cNvGrpSpPr/>
        <p:nvPr/>
      </p:nvGrpSpPr>
      <p:grpSpPr>
        <a:xfrm>
          <a:off x="0" y="0"/>
          <a:ext cx="0" cy="0"/>
          <a:chOff x="0" y="0"/>
          <a:chExt cx="0" cy="0"/>
        </a:xfrm>
      </p:grpSpPr>
      <p:sp>
        <p:nvSpPr>
          <p:cNvPr id="296" name="xx%"/>
          <p:cNvSpPr txBox="1">
            <a:spLocks noGrp="1"/>
          </p:cNvSpPr>
          <p:nvPr>
            <p:ph type="title" hasCustomPrompt="1"/>
          </p:nvPr>
        </p:nvSpPr>
        <p:spPr>
          <a:xfrm>
            <a:off x="672000" y="1725752"/>
            <a:ext cx="704701" cy="484801"/>
          </a:xfrm>
          <a:prstGeom prst="rect">
            <a:avLst/>
          </a:prstGeom>
        </p:spPr>
        <p:txBody>
          <a:bodyPr anchor="ctr"/>
          <a:lstStyle>
            <a:lvl1pPr algn="ctr">
              <a:defRPr sz="2500" b="1"/>
            </a:lvl1pPr>
          </a:lstStyle>
          <a:p>
            <a:r>
              <a:t>xx%</a:t>
            </a:r>
          </a:p>
        </p:txBody>
      </p:sp>
      <p:sp>
        <p:nvSpPr>
          <p:cNvPr id="297" name="Google Shape;226;p27"/>
          <p:cNvSpPr/>
          <p:nvPr/>
        </p:nvSpPr>
        <p:spPr>
          <a:xfrm>
            <a:off x="-35876" y="539500"/>
            <a:ext cx="8466602" cy="5652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298" name="Body Level One…"/>
          <p:cNvSpPr txBox="1">
            <a:spLocks noGrp="1"/>
          </p:cNvSpPr>
          <p:nvPr>
            <p:ph type="body" sz="quarter" idx="1"/>
          </p:nvPr>
        </p:nvSpPr>
        <p:spPr>
          <a:xfrm>
            <a:off x="1252500" y="1725750"/>
            <a:ext cx="2305500" cy="484801"/>
          </a:xfrm>
          <a:prstGeom prst="rect">
            <a:avLst/>
          </a:prstGeom>
        </p:spPr>
        <p:txBody>
          <a:bodyPr anchor="ctr"/>
          <a:lstStyle>
            <a:lvl1pPr marL="342900" indent="-228600">
              <a:buClrTx/>
              <a:buSzTx/>
              <a:buNone/>
              <a:defRPr sz="1400"/>
            </a:lvl1pPr>
            <a:lvl2pPr marL="342900" indent="254000">
              <a:buClrTx/>
              <a:buSzTx/>
              <a:buNone/>
              <a:defRPr sz="1400"/>
            </a:lvl2pPr>
            <a:lvl3pPr marL="342900" indent="711200">
              <a:buClrTx/>
              <a:buSzTx/>
              <a:buNone/>
              <a:defRPr sz="1400"/>
            </a:lvl3pPr>
            <a:lvl4pPr marL="342900" indent="1168400">
              <a:buClrTx/>
              <a:buSzTx/>
              <a:buNone/>
              <a:defRPr sz="1400"/>
            </a:lvl4pPr>
            <a:lvl5pPr marL="342900" indent="1625600">
              <a:buClrTx/>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299" name="Google Shape;234;p27"/>
          <p:cNvSpPr/>
          <p:nvPr/>
        </p:nvSpPr>
        <p:spPr>
          <a:xfrm>
            <a:off x="-253651" y="428575"/>
            <a:ext cx="10878902" cy="817201"/>
          </a:xfrm>
          <a:prstGeom prst="rect">
            <a:avLst/>
          </a:prstGeom>
          <a:ln>
            <a:solidFill>
              <a:srgbClr val="A29B92"/>
            </a:solidFill>
          </a:ln>
        </p:spPr>
        <p:txBody>
          <a:bodyPr lIns="0" tIns="0" rIns="0" bIns="0" anchor="ctr"/>
          <a:lstStyle/>
          <a:p>
            <a:pPr>
              <a:defRPr>
                <a:solidFill>
                  <a:srgbClr val="000000"/>
                </a:solidFill>
              </a:defRPr>
            </a:pPr>
            <a:endParaRPr/>
          </a:p>
        </p:txBody>
      </p:sp>
      <p:sp>
        <p:nvSpPr>
          <p:cNvPr id="300" name="Google Shape;235;p27"/>
          <p:cNvSpPr txBox="1"/>
          <p:nvPr/>
        </p:nvSpPr>
        <p:spPr>
          <a:xfrm rot="16200000">
            <a:off x="-449650" y="3507524"/>
            <a:ext cx="16257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3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BLANK_1_1_1_1_1_2_1">
    <p:spTree>
      <p:nvGrpSpPr>
        <p:cNvPr id="1" name=""/>
        <p:cNvGrpSpPr/>
        <p:nvPr/>
      </p:nvGrpSpPr>
      <p:grpSpPr>
        <a:xfrm>
          <a:off x="0" y="0"/>
          <a:ext cx="0" cy="0"/>
          <a:chOff x="0" y="0"/>
          <a:chExt cx="0" cy="0"/>
        </a:xfrm>
      </p:grpSpPr>
      <p:sp>
        <p:nvSpPr>
          <p:cNvPr id="308" name="Google Shape;237;p28"/>
          <p:cNvSpPr/>
          <p:nvPr/>
        </p:nvSpPr>
        <p:spPr>
          <a:xfrm>
            <a:off x="-35876" y="539500"/>
            <a:ext cx="8466602" cy="5652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309" name="Title Text"/>
          <p:cNvSpPr txBox="1">
            <a:spLocks noGrp="1"/>
          </p:cNvSpPr>
          <p:nvPr>
            <p:ph type="title"/>
          </p:nvPr>
        </p:nvSpPr>
        <p:spPr>
          <a:xfrm>
            <a:off x="719999" y="1682849"/>
            <a:ext cx="2305501" cy="527702"/>
          </a:xfrm>
          <a:prstGeom prst="rect">
            <a:avLst/>
          </a:prstGeom>
        </p:spPr>
        <p:txBody>
          <a:bodyPr anchor="ctr"/>
          <a:lstStyle>
            <a:lvl1pPr algn="ctr">
              <a:defRPr sz="2000"/>
            </a:lvl1pPr>
          </a:lstStyle>
          <a:p>
            <a:r>
              <a:t>Title Text</a:t>
            </a:r>
          </a:p>
        </p:txBody>
      </p:sp>
      <p:sp>
        <p:nvSpPr>
          <p:cNvPr id="310" name="Body Level One…"/>
          <p:cNvSpPr txBox="1">
            <a:spLocks noGrp="1"/>
          </p:cNvSpPr>
          <p:nvPr>
            <p:ph type="body" sz="quarter" idx="1"/>
          </p:nvPr>
        </p:nvSpPr>
        <p:spPr>
          <a:xfrm>
            <a:off x="719999" y="2269375"/>
            <a:ext cx="2305501" cy="484801"/>
          </a:xfrm>
          <a:prstGeom prst="rect">
            <a:avLst/>
          </a:prstGeom>
        </p:spPr>
        <p:txBody>
          <a:bodyPr anchor="ctr"/>
          <a:lstStyle>
            <a:lvl1pPr marL="342900" indent="-228600" algn="ctr">
              <a:buClrTx/>
              <a:buSzTx/>
              <a:buNone/>
              <a:defRPr sz="1400"/>
            </a:lvl1pPr>
            <a:lvl2pPr marL="342900" indent="254000" algn="ctr">
              <a:buClrTx/>
              <a:buSzTx/>
              <a:buNone/>
              <a:defRPr sz="1400"/>
            </a:lvl2pPr>
            <a:lvl3pPr marL="342900" indent="711200" algn="ctr">
              <a:buClrTx/>
              <a:buSzTx/>
              <a:buNone/>
              <a:defRPr sz="1400"/>
            </a:lvl3pPr>
            <a:lvl4pPr marL="342900" indent="1168400" algn="ctr">
              <a:buClrTx/>
              <a:buSzTx/>
              <a:buNone/>
              <a:defRPr sz="1400"/>
            </a:lvl4pPr>
            <a:lvl5pPr marL="342900" indent="1625600" algn="ctr">
              <a:buClrTx/>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311" name="Google Shape;251;p28"/>
          <p:cNvSpPr/>
          <p:nvPr/>
        </p:nvSpPr>
        <p:spPr>
          <a:xfrm>
            <a:off x="-253651" y="428575"/>
            <a:ext cx="10878902" cy="817201"/>
          </a:xfrm>
          <a:prstGeom prst="rect">
            <a:avLst/>
          </a:prstGeom>
          <a:ln>
            <a:solidFill>
              <a:srgbClr val="A29B92"/>
            </a:solidFill>
          </a:ln>
        </p:spPr>
        <p:txBody>
          <a:bodyPr lIns="0" tIns="0" rIns="0" bIns="0" anchor="ctr"/>
          <a:lstStyle/>
          <a:p>
            <a:pPr>
              <a:defRPr>
                <a:solidFill>
                  <a:srgbClr val="000000"/>
                </a:solidFill>
              </a:defRPr>
            </a:pPr>
            <a:endParaRPr/>
          </a:p>
        </p:txBody>
      </p:sp>
      <p:sp>
        <p:nvSpPr>
          <p:cNvPr id="312" name="Google Shape;252;p28"/>
          <p:cNvSpPr txBox="1"/>
          <p:nvPr/>
        </p:nvSpPr>
        <p:spPr>
          <a:xfrm rot="16200000">
            <a:off x="-449650" y="3507524"/>
            <a:ext cx="16257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3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BLANK_1_1_1_1_1_1">
    <p:spTree>
      <p:nvGrpSpPr>
        <p:cNvPr id="1" name=""/>
        <p:cNvGrpSpPr/>
        <p:nvPr/>
      </p:nvGrpSpPr>
      <p:grpSpPr>
        <a:xfrm>
          <a:off x="0" y="0"/>
          <a:ext cx="0" cy="0"/>
          <a:chOff x="0" y="0"/>
          <a:chExt cx="0" cy="0"/>
        </a:xfrm>
      </p:grpSpPr>
      <p:sp>
        <p:nvSpPr>
          <p:cNvPr id="320" name="Google Shape;254;p29"/>
          <p:cNvSpPr/>
          <p:nvPr/>
        </p:nvSpPr>
        <p:spPr>
          <a:xfrm>
            <a:off x="3692049" y="0"/>
            <a:ext cx="6022802" cy="5143500"/>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321" name="xx%"/>
          <p:cNvSpPr txBox="1">
            <a:spLocks noGrp="1"/>
          </p:cNvSpPr>
          <p:nvPr>
            <p:ph type="title" hasCustomPrompt="1"/>
          </p:nvPr>
        </p:nvSpPr>
        <p:spPr>
          <a:xfrm>
            <a:off x="4104075" y="539999"/>
            <a:ext cx="3756000" cy="828302"/>
          </a:xfrm>
          <a:prstGeom prst="rect">
            <a:avLst/>
          </a:prstGeom>
        </p:spPr>
        <p:txBody>
          <a:bodyPr anchor="ctr"/>
          <a:lstStyle>
            <a:lvl1pPr algn="ctr">
              <a:defRPr sz="5000"/>
            </a:lvl1pPr>
          </a:lstStyle>
          <a:p>
            <a:r>
              <a:t>xx%</a:t>
            </a:r>
          </a:p>
        </p:txBody>
      </p:sp>
      <p:sp>
        <p:nvSpPr>
          <p:cNvPr id="322" name="Body Level One…"/>
          <p:cNvSpPr txBox="1">
            <a:spLocks noGrp="1"/>
          </p:cNvSpPr>
          <p:nvPr>
            <p:ph type="body" sz="quarter" idx="1"/>
          </p:nvPr>
        </p:nvSpPr>
        <p:spPr>
          <a:xfrm>
            <a:off x="4103975" y="1246025"/>
            <a:ext cx="3756000" cy="445201"/>
          </a:xfrm>
          <a:prstGeom prst="rect">
            <a:avLst/>
          </a:prstGeom>
        </p:spPr>
        <p:txBody>
          <a:bodyPr anchor="ctr"/>
          <a:lstStyle>
            <a:lvl1pPr marL="342900" indent="-228600" algn="ctr">
              <a:buClrTx/>
              <a:buSzTx/>
              <a:buNone/>
              <a:defRPr sz="1400"/>
            </a:lvl1pPr>
            <a:lvl2pPr marL="342900" indent="254000" algn="ctr">
              <a:buClrTx/>
              <a:buSzTx/>
              <a:buNone/>
              <a:defRPr sz="1400"/>
            </a:lvl2pPr>
            <a:lvl3pPr marL="342900" indent="711200" algn="ctr">
              <a:buClrTx/>
              <a:buSzTx/>
              <a:buNone/>
              <a:defRPr sz="1400"/>
            </a:lvl3pPr>
            <a:lvl4pPr marL="342900" indent="1168400" algn="ctr">
              <a:buClrTx/>
              <a:buSzTx/>
              <a:buNone/>
              <a:defRPr sz="1400"/>
            </a:lvl4pPr>
            <a:lvl5pPr marL="342900" indent="1625600" algn="ctr">
              <a:buClrTx/>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323" name="Google Shape;261;p29"/>
          <p:cNvSpPr/>
          <p:nvPr/>
        </p:nvSpPr>
        <p:spPr>
          <a:xfrm>
            <a:off x="3480675" y="-155000"/>
            <a:ext cx="5663401" cy="5507100"/>
          </a:xfrm>
          <a:prstGeom prst="rect">
            <a:avLst/>
          </a:prstGeom>
          <a:ln>
            <a:solidFill>
              <a:srgbClr val="A29B92"/>
            </a:solidFill>
          </a:ln>
        </p:spPr>
        <p:txBody>
          <a:bodyPr lIns="0" tIns="0" rIns="0" bIns="0" anchor="ctr"/>
          <a:lstStyle/>
          <a:p>
            <a:endParaRPr/>
          </a:p>
        </p:txBody>
      </p:sp>
      <p:sp>
        <p:nvSpPr>
          <p:cNvPr id="324" name="Google Shape;262;p29"/>
          <p:cNvSpPr txBox="1"/>
          <p:nvPr/>
        </p:nvSpPr>
        <p:spPr>
          <a:xfrm rot="16200000">
            <a:off x="-449650" y="3507524"/>
            <a:ext cx="16257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3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TITLE_AND_BODY_2">
    <p:spTree>
      <p:nvGrpSpPr>
        <p:cNvPr id="1" name=""/>
        <p:cNvGrpSpPr/>
        <p:nvPr/>
      </p:nvGrpSpPr>
      <p:grpSpPr>
        <a:xfrm>
          <a:off x="0" y="0"/>
          <a:ext cx="0" cy="0"/>
          <a:chOff x="0" y="0"/>
          <a:chExt cx="0" cy="0"/>
        </a:xfrm>
      </p:grpSpPr>
      <p:sp>
        <p:nvSpPr>
          <p:cNvPr id="332" name="Title Text"/>
          <p:cNvSpPr txBox="1">
            <a:spLocks noGrp="1"/>
          </p:cNvSpPr>
          <p:nvPr>
            <p:ph type="title"/>
          </p:nvPr>
        </p:nvSpPr>
        <p:spPr>
          <a:prstGeom prst="rect">
            <a:avLst/>
          </a:prstGeom>
        </p:spPr>
        <p:txBody>
          <a:bodyPr/>
          <a:lstStyle/>
          <a:p>
            <a:r>
              <a:t>Title Text</a:t>
            </a:r>
          </a:p>
        </p:txBody>
      </p:sp>
      <p:sp>
        <p:nvSpPr>
          <p:cNvPr id="33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_AND_BODY">
    <p:spTree>
      <p:nvGrpSpPr>
        <p:cNvPr id="1" name=""/>
        <p:cNvGrpSpPr/>
        <p:nvPr/>
      </p:nvGrpSpPr>
      <p:grpSpPr>
        <a:xfrm>
          <a:off x="0" y="0"/>
          <a:ext cx="0" cy="0"/>
          <a:chOff x="0" y="0"/>
          <a:chExt cx="0" cy="0"/>
        </a:xfrm>
      </p:grpSpPr>
      <p:sp>
        <p:nvSpPr>
          <p:cNvPr id="37" name="Title Text"/>
          <p:cNvSpPr txBox="1">
            <a:spLocks noGrp="1"/>
          </p:cNvSpPr>
          <p:nvPr>
            <p:ph type="title"/>
          </p:nvPr>
        </p:nvSpPr>
        <p:spPr>
          <a:prstGeom prst="rect">
            <a:avLst/>
          </a:prstGeom>
        </p:spPr>
        <p:txBody>
          <a:bodyPr/>
          <a:lstStyle/>
          <a:p>
            <a:r>
              <a:t>Title Text</a:t>
            </a:r>
          </a:p>
        </p:txBody>
      </p:sp>
      <p:sp>
        <p:nvSpPr>
          <p:cNvPr id="3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BLANK_1_1_1_1_1_1_2">
    <p:spTree>
      <p:nvGrpSpPr>
        <p:cNvPr id="1" name=""/>
        <p:cNvGrpSpPr/>
        <p:nvPr/>
      </p:nvGrpSpPr>
      <p:grpSpPr>
        <a:xfrm>
          <a:off x="0" y="0"/>
          <a:ext cx="0" cy="0"/>
          <a:chOff x="0" y="0"/>
          <a:chExt cx="0" cy="0"/>
        </a:xfrm>
      </p:grpSpPr>
      <p:sp>
        <p:nvSpPr>
          <p:cNvPr id="341" name="Google Shape;270;p31"/>
          <p:cNvSpPr/>
          <p:nvPr/>
        </p:nvSpPr>
        <p:spPr>
          <a:xfrm>
            <a:off x="-62851" y="611711"/>
            <a:ext cx="8493602" cy="3896702"/>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342" name="Google Shape;271;p31"/>
          <p:cNvSpPr/>
          <p:nvPr/>
        </p:nvSpPr>
        <p:spPr>
          <a:xfrm>
            <a:off x="-465026" y="354449"/>
            <a:ext cx="10878902" cy="4411202"/>
          </a:xfrm>
          <a:prstGeom prst="rect">
            <a:avLst/>
          </a:prstGeom>
          <a:ln>
            <a:solidFill>
              <a:srgbClr val="806248"/>
            </a:solidFill>
          </a:ln>
        </p:spPr>
        <p:txBody>
          <a:bodyPr lIns="0" tIns="0" rIns="0" bIns="0" anchor="ctr"/>
          <a:lstStyle/>
          <a:p>
            <a:pPr>
              <a:defRPr>
                <a:solidFill>
                  <a:srgbClr val="000000"/>
                </a:solidFill>
              </a:defRPr>
            </a:pPr>
            <a:endParaRPr/>
          </a:p>
        </p:txBody>
      </p:sp>
      <p:sp>
        <p:nvSpPr>
          <p:cNvPr id="343" name="Body Level One…"/>
          <p:cNvSpPr txBox="1">
            <a:spLocks noGrp="1"/>
          </p:cNvSpPr>
          <p:nvPr>
            <p:ph type="body" sz="quarter" idx="1"/>
          </p:nvPr>
        </p:nvSpPr>
        <p:spPr>
          <a:xfrm>
            <a:off x="713149" y="1379125"/>
            <a:ext cx="4293901" cy="1253100"/>
          </a:xfrm>
          <a:prstGeom prst="rect">
            <a:avLst/>
          </a:prstGeom>
        </p:spPr>
        <p:txBody>
          <a:bodyPr anchor="ctr"/>
          <a:lstStyle>
            <a:lvl1pPr marL="342900" indent="-228600">
              <a:buClrTx/>
              <a:buSzTx/>
              <a:buNone/>
              <a:defRPr sz="1400"/>
            </a:lvl1pPr>
            <a:lvl2pPr marL="342900" indent="254000">
              <a:buClrTx/>
              <a:buSzTx/>
              <a:buNone/>
              <a:defRPr sz="1400"/>
            </a:lvl2pPr>
            <a:lvl3pPr marL="342900" indent="711200">
              <a:buClrTx/>
              <a:buSzTx/>
              <a:buNone/>
              <a:defRPr sz="1400"/>
            </a:lvl3pPr>
            <a:lvl4pPr marL="342900" indent="1168400">
              <a:buClrTx/>
              <a:buSzTx/>
              <a:buNone/>
              <a:defRPr sz="1400"/>
            </a:lvl4pPr>
            <a:lvl5pPr marL="342900" indent="1625600">
              <a:buClrTx/>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344" name="Google Shape;273;p31"/>
          <p:cNvSpPr txBox="1"/>
          <p:nvPr/>
        </p:nvSpPr>
        <p:spPr>
          <a:xfrm rot="16200000">
            <a:off x="7931400" y="3389874"/>
            <a:ext cx="16605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345" name="Google Shape;274;p31"/>
          <p:cNvSpPr txBox="1"/>
          <p:nvPr/>
        </p:nvSpPr>
        <p:spPr>
          <a:xfrm>
            <a:off x="713224" y="3283549"/>
            <a:ext cx="4284002" cy="7162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p>
            <a:pPr>
              <a:spcBef>
                <a:spcPts val="300"/>
              </a:spcBef>
              <a:defRPr sz="1200">
                <a:solidFill>
                  <a:srgbClr val="A29B92"/>
                </a:solidFill>
                <a:latin typeface="Quattrocento"/>
                <a:ea typeface="Quattrocento"/>
                <a:cs typeface="Quattrocento"/>
                <a:sym typeface="Quattrocento"/>
              </a:defRPr>
            </a:pPr>
            <a:r>
              <a:t>CREDITS: This presentation template was created by </a:t>
            </a:r>
            <a:r>
              <a:rPr u="sng">
                <a:solidFill>
                  <a:srgbClr val="806248"/>
                </a:solidFill>
                <a:uFill>
                  <a:solidFill>
                    <a:srgbClr val="806248"/>
                  </a:solidFill>
                </a:uFill>
                <a:hlinkClick r:id="rId2"/>
              </a:rPr>
              <a:t>Slidesgo</a:t>
            </a:r>
            <a:r>
              <a:t>, including icons by </a:t>
            </a:r>
            <a:r>
              <a:rPr u="sng">
                <a:solidFill>
                  <a:srgbClr val="806248"/>
                </a:solidFill>
                <a:uFill>
                  <a:solidFill>
                    <a:srgbClr val="806248"/>
                  </a:solidFill>
                </a:uFill>
                <a:hlinkClick r:id="rId3"/>
              </a:rPr>
              <a:t>Flaticon</a:t>
            </a:r>
            <a:r>
              <a:t> and infographics &amp; images by </a:t>
            </a:r>
            <a:r>
              <a:rPr u="sng">
                <a:solidFill>
                  <a:srgbClr val="806248"/>
                </a:solidFill>
                <a:uFill>
                  <a:solidFill>
                    <a:srgbClr val="806248"/>
                  </a:solidFill>
                </a:uFill>
                <a:hlinkClick r:id="rId4"/>
              </a:rPr>
              <a:t>Freepik</a:t>
            </a:r>
          </a:p>
        </p:txBody>
      </p:sp>
      <p:sp>
        <p:nvSpPr>
          <p:cNvPr id="346" name="Title Text"/>
          <p:cNvSpPr txBox="1">
            <a:spLocks noGrp="1"/>
          </p:cNvSpPr>
          <p:nvPr>
            <p:ph type="title"/>
          </p:nvPr>
        </p:nvSpPr>
        <p:spPr>
          <a:xfrm>
            <a:off x="718100" y="672449"/>
            <a:ext cx="4284001" cy="821401"/>
          </a:xfrm>
          <a:prstGeom prst="rect">
            <a:avLst/>
          </a:prstGeom>
        </p:spPr>
        <p:txBody>
          <a:bodyPr anchor="ctr"/>
          <a:lstStyle>
            <a:lvl1pPr>
              <a:defRPr sz="5200"/>
            </a:lvl1pPr>
          </a:lstStyle>
          <a:p>
            <a:r>
              <a:t>Title Text</a:t>
            </a:r>
          </a:p>
        </p:txBody>
      </p:sp>
      <p:sp>
        <p:nvSpPr>
          <p:cNvPr id="3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BLANK_1_1_1_1_1_1_1">
    <p:spTree>
      <p:nvGrpSpPr>
        <p:cNvPr id="1" name=""/>
        <p:cNvGrpSpPr/>
        <p:nvPr/>
      </p:nvGrpSpPr>
      <p:grpSpPr>
        <a:xfrm>
          <a:off x="0" y="0"/>
          <a:ext cx="0" cy="0"/>
          <a:chOff x="0" y="0"/>
          <a:chExt cx="0" cy="0"/>
        </a:xfrm>
      </p:grpSpPr>
      <p:sp>
        <p:nvSpPr>
          <p:cNvPr id="354" name="Google Shape;278;p32"/>
          <p:cNvSpPr/>
          <p:nvPr/>
        </p:nvSpPr>
        <p:spPr>
          <a:xfrm>
            <a:off x="3692049" y="0"/>
            <a:ext cx="6022802" cy="5143500"/>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355" name="Google Shape;280;p32"/>
          <p:cNvSpPr/>
          <p:nvPr/>
        </p:nvSpPr>
        <p:spPr>
          <a:xfrm>
            <a:off x="3480675" y="-155000"/>
            <a:ext cx="5663401" cy="5507100"/>
          </a:xfrm>
          <a:prstGeom prst="rect">
            <a:avLst/>
          </a:prstGeom>
          <a:ln>
            <a:solidFill>
              <a:srgbClr val="A29B92"/>
            </a:solidFill>
          </a:ln>
        </p:spPr>
        <p:txBody>
          <a:bodyPr lIns="0" tIns="0" rIns="0" bIns="0" anchor="ctr"/>
          <a:lstStyle/>
          <a:p>
            <a:endParaRPr/>
          </a:p>
        </p:txBody>
      </p:sp>
      <p:sp>
        <p:nvSpPr>
          <p:cNvPr id="356" name="Slide Number"/>
          <p:cNvSpPr txBox="1">
            <a:spLocks noGrp="1"/>
          </p:cNvSpPr>
          <p:nvPr>
            <p:ph type="sldNum" sz="quarter" idx="2"/>
          </p:nvPr>
        </p:nvSpPr>
        <p:spPr>
          <a:xfrm>
            <a:off x="8616271" y="4673651"/>
            <a:ext cx="336813" cy="318396"/>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BLANK_1_1_1_1_1_1_1_1">
    <p:spTree>
      <p:nvGrpSpPr>
        <p:cNvPr id="1" name=""/>
        <p:cNvGrpSpPr/>
        <p:nvPr/>
      </p:nvGrpSpPr>
      <p:grpSpPr>
        <a:xfrm>
          <a:off x="0" y="0"/>
          <a:ext cx="0" cy="0"/>
          <a:chOff x="0" y="0"/>
          <a:chExt cx="0" cy="0"/>
        </a:xfrm>
      </p:grpSpPr>
      <p:sp>
        <p:nvSpPr>
          <p:cNvPr id="363" name="Google Shape;283;p33"/>
          <p:cNvSpPr/>
          <p:nvPr/>
        </p:nvSpPr>
        <p:spPr>
          <a:xfrm>
            <a:off x="-62851" y="611711"/>
            <a:ext cx="8493602" cy="3896702"/>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364" name="Google Shape;284;p33"/>
          <p:cNvSpPr/>
          <p:nvPr/>
        </p:nvSpPr>
        <p:spPr>
          <a:xfrm>
            <a:off x="-465026" y="354449"/>
            <a:ext cx="10878902" cy="4411202"/>
          </a:xfrm>
          <a:prstGeom prst="rect">
            <a:avLst/>
          </a:prstGeom>
          <a:ln>
            <a:solidFill>
              <a:srgbClr val="806248"/>
            </a:solidFill>
          </a:ln>
        </p:spPr>
        <p:txBody>
          <a:bodyPr lIns="0" tIns="0" rIns="0" bIns="0" anchor="ctr"/>
          <a:lstStyle/>
          <a:p>
            <a:pPr>
              <a:defRPr>
                <a:solidFill>
                  <a:srgbClr val="000000"/>
                </a:solidFill>
              </a:defRPr>
            </a:pPr>
            <a:endParaRPr/>
          </a:p>
        </p:txBody>
      </p:sp>
      <p:sp>
        <p:nvSpPr>
          <p:cNvPr id="365" name="Slide Number"/>
          <p:cNvSpPr txBox="1">
            <a:spLocks noGrp="1"/>
          </p:cNvSpPr>
          <p:nvPr>
            <p:ph type="sldNum" sz="quarter" idx="2"/>
          </p:nvPr>
        </p:nvSpPr>
        <p:spPr>
          <a:xfrm>
            <a:off x="8616271" y="4673651"/>
            <a:ext cx="336813" cy="318396"/>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BLANK">
    <p:bg>
      <p:bgPr>
        <a:solidFill>
          <a:srgbClr val="0E2A47"/>
        </a:solidFill>
        <a:effectLst/>
      </p:bgPr>
    </p:bg>
    <p:spTree>
      <p:nvGrpSpPr>
        <p:cNvPr id="1" name=""/>
        <p:cNvGrpSpPr/>
        <p:nvPr/>
      </p:nvGrpSpPr>
      <p:grpSpPr>
        <a:xfrm>
          <a:off x="0" y="0"/>
          <a:ext cx="0" cy="0"/>
          <a:chOff x="0" y="0"/>
          <a:chExt cx="0" cy="0"/>
        </a:xfrm>
      </p:grpSpPr>
      <p:sp>
        <p:nvSpPr>
          <p:cNvPr id="37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CUSTOM">
    <p:bg>
      <p:bgPr>
        <a:solidFill>
          <a:srgbClr val="0E2A47"/>
        </a:solidFill>
        <a:effectLst/>
      </p:bgPr>
    </p:bg>
    <p:spTree>
      <p:nvGrpSpPr>
        <p:cNvPr id="1" name=""/>
        <p:cNvGrpSpPr/>
        <p:nvPr/>
      </p:nvGrpSpPr>
      <p:grpSpPr>
        <a:xfrm>
          <a:off x="0" y="0"/>
          <a:ext cx="0" cy="0"/>
          <a:chOff x="0" y="0"/>
          <a:chExt cx="0" cy="0"/>
        </a:xfrm>
      </p:grpSpPr>
      <p:sp>
        <p:nvSpPr>
          <p:cNvPr id="379" name="Title Text"/>
          <p:cNvSpPr txBox="1">
            <a:spLocks noGrp="1"/>
          </p:cNvSpPr>
          <p:nvPr>
            <p:ph type="title"/>
          </p:nvPr>
        </p:nvSpPr>
        <p:spPr>
          <a:xfrm>
            <a:off x="1048349" y="323850"/>
            <a:ext cx="7047302" cy="482401"/>
          </a:xfrm>
          <a:prstGeom prst="rect">
            <a:avLst/>
          </a:prstGeom>
        </p:spPr>
        <p:txBody>
          <a:bodyPr/>
          <a:lstStyle>
            <a:lvl1pPr algn="ctr">
              <a:defRPr sz="2400">
                <a:solidFill>
                  <a:schemeClr val="accent4">
                    <a:lumOff val="44000"/>
                  </a:schemeClr>
                </a:solidFill>
                <a:latin typeface="+mn-lt"/>
                <a:ea typeface="+mn-ea"/>
                <a:cs typeface="+mn-cs"/>
                <a:sym typeface="Arial"/>
              </a:defRPr>
            </a:lvl1pPr>
          </a:lstStyle>
          <a:p>
            <a:r>
              <a:t>Title Text</a:t>
            </a:r>
          </a:p>
        </p:txBody>
      </p:sp>
      <p:sp>
        <p:nvSpPr>
          <p:cNvPr id="38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CAPTION_ONLY">
    <p:bg>
      <p:bgPr>
        <a:solidFill>
          <a:schemeClr val="accent4">
            <a:lumOff val="44000"/>
          </a:schemeClr>
        </a:solidFill>
        <a:effectLst/>
      </p:bgPr>
    </p:bg>
    <p:spTree>
      <p:nvGrpSpPr>
        <p:cNvPr id="1" name=""/>
        <p:cNvGrpSpPr/>
        <p:nvPr/>
      </p:nvGrpSpPr>
      <p:grpSpPr>
        <a:xfrm>
          <a:off x="0" y="0"/>
          <a:ext cx="0" cy="0"/>
          <a:chOff x="0" y="0"/>
          <a:chExt cx="0" cy="0"/>
        </a:xfrm>
      </p:grpSpPr>
      <p:sp>
        <p:nvSpPr>
          <p:cNvPr id="387" name="Title Text"/>
          <p:cNvSpPr txBox="1">
            <a:spLocks noGrp="1"/>
          </p:cNvSpPr>
          <p:nvPr>
            <p:ph type="title"/>
          </p:nvPr>
        </p:nvSpPr>
        <p:spPr>
          <a:xfrm>
            <a:off x="2101800" y="2309850"/>
            <a:ext cx="4940400" cy="523801"/>
          </a:xfrm>
          <a:prstGeom prst="rect">
            <a:avLst/>
          </a:prstGeom>
        </p:spPr>
        <p:txBody>
          <a:bodyPr anchor="ctr"/>
          <a:lstStyle>
            <a:lvl1pPr algn="r">
              <a:defRPr sz="1400" b="1">
                <a:solidFill>
                  <a:srgbClr val="000000"/>
                </a:solidFill>
                <a:latin typeface="+mj-lt"/>
                <a:ea typeface="+mj-ea"/>
                <a:cs typeface="+mj-cs"/>
                <a:sym typeface="Helvetica"/>
              </a:defRPr>
            </a:lvl1pPr>
          </a:lstStyle>
          <a:p>
            <a:r>
              <a:t>Title Text</a:t>
            </a:r>
          </a:p>
        </p:txBody>
      </p:sp>
      <p:sp>
        <p:nvSpPr>
          <p:cNvPr id="388" name="Google Shape;69;p10"/>
          <p:cNvSpPr/>
          <p:nvPr/>
        </p:nvSpPr>
        <p:spPr>
          <a:xfrm flipH="1">
            <a:off x="719999" y="-20550"/>
            <a:ext cx="1" cy="5184600"/>
          </a:xfrm>
          <a:prstGeom prst="line">
            <a:avLst/>
          </a:prstGeom>
          <a:ln w="38100">
            <a:solidFill>
              <a:srgbClr val="0B1061"/>
            </a:solidFill>
          </a:ln>
        </p:spPr>
        <p:txBody>
          <a:bodyPr lIns="0" tIns="0" rIns="0" bIns="0"/>
          <a:lstStyle/>
          <a:p>
            <a:pPr>
              <a:defRPr>
                <a:solidFill>
                  <a:srgbClr val="000000"/>
                </a:solidFill>
              </a:defRPr>
            </a:pPr>
            <a:endParaRPr/>
          </a:p>
        </p:txBody>
      </p:sp>
      <p:sp>
        <p:nvSpPr>
          <p:cNvPr id="389" name="Google Shape;70;p10"/>
          <p:cNvSpPr/>
          <p:nvPr/>
        </p:nvSpPr>
        <p:spPr>
          <a:xfrm flipH="1" flipV="1">
            <a:off x="-49651" y="732644"/>
            <a:ext cx="9399901" cy="1"/>
          </a:xfrm>
          <a:prstGeom prst="line">
            <a:avLst/>
          </a:prstGeom>
          <a:ln w="38100">
            <a:solidFill>
              <a:srgbClr val="F1C232"/>
            </a:solidFill>
          </a:ln>
        </p:spPr>
        <p:txBody>
          <a:bodyPr lIns="0" tIns="0" rIns="0" bIns="0"/>
          <a:lstStyle/>
          <a:p>
            <a:pPr>
              <a:defRPr>
                <a:solidFill>
                  <a:srgbClr val="000000"/>
                </a:solidFill>
              </a:defRPr>
            </a:pPr>
            <a:endParaRPr/>
          </a:p>
        </p:txBody>
      </p:sp>
      <p:sp>
        <p:nvSpPr>
          <p:cNvPr id="390" name="Google Shape;71;p10"/>
          <p:cNvSpPr/>
          <p:nvPr/>
        </p:nvSpPr>
        <p:spPr>
          <a:xfrm>
            <a:off x="539999" y="551375"/>
            <a:ext cx="360001" cy="3600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391" name="Google Shape;72;p10"/>
          <p:cNvSpPr/>
          <p:nvPr/>
        </p:nvSpPr>
        <p:spPr>
          <a:xfrm flipH="1">
            <a:off x="8417375" y="-20550"/>
            <a:ext cx="1" cy="5184600"/>
          </a:xfrm>
          <a:prstGeom prst="line">
            <a:avLst/>
          </a:prstGeom>
          <a:ln w="38100">
            <a:solidFill>
              <a:srgbClr val="001061"/>
            </a:solidFill>
          </a:ln>
        </p:spPr>
        <p:txBody>
          <a:bodyPr lIns="0" tIns="0" rIns="0" bIns="0"/>
          <a:lstStyle/>
          <a:p>
            <a:pPr>
              <a:defRPr>
                <a:solidFill>
                  <a:srgbClr val="000000"/>
                </a:solidFill>
              </a:defRPr>
            </a:pPr>
            <a:endParaRPr/>
          </a:p>
        </p:txBody>
      </p:sp>
      <p:sp>
        <p:nvSpPr>
          <p:cNvPr id="392" name="Google Shape;73;p10"/>
          <p:cNvSpPr/>
          <p:nvPr/>
        </p:nvSpPr>
        <p:spPr>
          <a:xfrm>
            <a:off x="8237374" y="551375"/>
            <a:ext cx="360001" cy="3600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393" name="Google Shape;74;p10"/>
          <p:cNvSpPr/>
          <p:nvPr/>
        </p:nvSpPr>
        <p:spPr>
          <a:xfrm flipH="1" flipV="1">
            <a:off x="-49651" y="4440795"/>
            <a:ext cx="9399901" cy="1"/>
          </a:xfrm>
          <a:prstGeom prst="line">
            <a:avLst/>
          </a:prstGeom>
          <a:ln w="38100">
            <a:solidFill>
              <a:srgbClr val="F1C232"/>
            </a:solidFill>
          </a:ln>
        </p:spPr>
        <p:txBody>
          <a:bodyPr lIns="0" tIns="0" rIns="0" bIns="0"/>
          <a:lstStyle/>
          <a:p>
            <a:pPr>
              <a:defRPr>
                <a:solidFill>
                  <a:srgbClr val="000000"/>
                </a:solidFill>
              </a:defRPr>
            </a:pPr>
            <a:endParaRPr/>
          </a:p>
        </p:txBody>
      </p:sp>
      <p:sp>
        <p:nvSpPr>
          <p:cNvPr id="394" name="Google Shape;75;p10"/>
          <p:cNvSpPr/>
          <p:nvPr/>
        </p:nvSpPr>
        <p:spPr>
          <a:xfrm>
            <a:off x="539999" y="4259524"/>
            <a:ext cx="360001" cy="3600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395" name="Google Shape;76;p10"/>
          <p:cNvSpPr/>
          <p:nvPr/>
        </p:nvSpPr>
        <p:spPr>
          <a:xfrm>
            <a:off x="8237374" y="4259524"/>
            <a:ext cx="360001" cy="3600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396" name="Slide Number"/>
          <p:cNvSpPr txBox="1">
            <a:spLocks noGrp="1"/>
          </p:cNvSpPr>
          <p:nvPr>
            <p:ph type="sldNum" sz="quarter" idx="2"/>
          </p:nvPr>
        </p:nvSpPr>
        <p:spPr>
          <a:xfrm>
            <a:off x="4419600" y="4627562"/>
            <a:ext cx="2133600" cy="279401"/>
          </a:xfrm>
          <a:prstGeom prst="rect">
            <a:avLst/>
          </a:prstGeom>
        </p:spPr>
        <p:txBody>
          <a:bodyPr lIns="45719" tIns="45719" rIns="45719" bIns="45719"/>
          <a:lstStyle>
            <a:lvl1pPr>
              <a:defRPr sz="12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_AND_TWO_COLUMNS">
    <p:spTree>
      <p:nvGrpSpPr>
        <p:cNvPr id="1" name=""/>
        <p:cNvGrpSpPr/>
        <p:nvPr/>
      </p:nvGrpSpPr>
      <p:grpSpPr>
        <a:xfrm>
          <a:off x="0" y="0"/>
          <a:ext cx="0" cy="0"/>
          <a:chOff x="0" y="0"/>
          <a:chExt cx="0" cy="0"/>
        </a:xfrm>
      </p:grpSpPr>
      <p:sp>
        <p:nvSpPr>
          <p:cNvPr id="46" name="Google Shape;29;p5"/>
          <p:cNvSpPr/>
          <p:nvPr/>
        </p:nvSpPr>
        <p:spPr>
          <a:xfrm>
            <a:off x="-35876" y="539500"/>
            <a:ext cx="8466602" cy="5652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936250" y="2294325"/>
            <a:ext cx="3400200" cy="1878901"/>
          </a:xfrm>
          <a:prstGeom prst="rect">
            <a:avLst/>
          </a:prstGeom>
        </p:spPr>
        <p:txBody>
          <a:bodyPr/>
          <a:lstStyle>
            <a:lvl1pPr indent="-317500">
              <a:buSzPts val="1400"/>
              <a:buFont typeface="Helvetica"/>
              <a:buChar char="●"/>
              <a:defRPr sz="1400"/>
            </a:lvl1pPr>
            <a:lvl2pPr marL="965200" indent="-355600">
              <a:buSzPts val="1400"/>
              <a:buFont typeface="Helvetica"/>
              <a:buChar char="○"/>
              <a:defRPr sz="1400"/>
            </a:lvl2pPr>
            <a:lvl3pPr marL="1422400" indent="-355600">
              <a:buSzPts val="1400"/>
              <a:buFont typeface="Helvetica"/>
              <a:buChar char="■"/>
              <a:defRPr sz="1400"/>
            </a:lvl3pPr>
            <a:lvl4pPr marL="1879600" indent="-355600">
              <a:buSzPts val="1400"/>
              <a:buFont typeface="Helvetica"/>
              <a:buChar char="●"/>
              <a:defRPr sz="1400"/>
            </a:lvl4pPr>
            <a:lvl5pPr marL="2336800" indent="-355600">
              <a:buSzPts val="1400"/>
              <a:buFont typeface="Helvetica"/>
              <a:buChar char="○"/>
              <a:defRPr sz="1400"/>
            </a:lvl5pPr>
          </a:lstStyle>
          <a:p>
            <a:r>
              <a:t>Body Level One</a:t>
            </a:r>
          </a:p>
          <a:p>
            <a:pPr lvl="1"/>
            <a:r>
              <a:t>Body Level Two</a:t>
            </a:r>
          </a:p>
          <a:p>
            <a:pPr lvl="2"/>
            <a:r>
              <a:t>Body Level Three</a:t>
            </a:r>
          </a:p>
          <a:p>
            <a:pPr lvl="3"/>
            <a:r>
              <a:t>Body Level Four</a:t>
            </a:r>
          </a:p>
          <a:p>
            <a:pPr lvl="4"/>
            <a:r>
              <a:t>Body Level Five</a:t>
            </a:r>
          </a:p>
        </p:txBody>
      </p:sp>
      <p:sp>
        <p:nvSpPr>
          <p:cNvPr id="49" name="Google Shape;32;p5"/>
          <p:cNvSpPr txBox="1">
            <a:spLocks noGrp="1"/>
          </p:cNvSpPr>
          <p:nvPr>
            <p:ph type="body" sz="quarter" idx="21"/>
          </p:nvPr>
        </p:nvSpPr>
        <p:spPr>
          <a:xfrm>
            <a:off x="4807899" y="2294325"/>
            <a:ext cx="3400200" cy="1878901"/>
          </a:xfrm>
          <a:prstGeom prst="rect">
            <a:avLst/>
          </a:prstGeom>
        </p:spPr>
        <p:txBody>
          <a:bodyPr/>
          <a:lstStyle/>
          <a:p>
            <a:pPr indent="-317500">
              <a:buSzPts val="1400"/>
              <a:buFont typeface="Helvetica"/>
              <a:buChar char="●"/>
              <a:defRPr sz="1400"/>
            </a:pPr>
            <a:endParaRPr/>
          </a:p>
        </p:txBody>
      </p:sp>
      <p:sp>
        <p:nvSpPr>
          <p:cNvPr id="50" name="Google Shape;33;p5"/>
          <p:cNvSpPr/>
          <p:nvPr/>
        </p:nvSpPr>
        <p:spPr>
          <a:xfrm>
            <a:off x="-253651" y="428575"/>
            <a:ext cx="10878902" cy="817201"/>
          </a:xfrm>
          <a:prstGeom prst="rect">
            <a:avLst/>
          </a:prstGeom>
          <a:ln>
            <a:solidFill>
              <a:srgbClr val="A29B92"/>
            </a:solidFill>
          </a:ln>
        </p:spPr>
        <p:txBody>
          <a:bodyPr lIns="0" tIns="0" rIns="0" bIns="0" anchor="ctr"/>
          <a:lstStyle/>
          <a:p>
            <a:pPr>
              <a:defRPr>
                <a:solidFill>
                  <a:srgbClr val="000000"/>
                </a:solidFill>
              </a:defRPr>
            </a:pPr>
            <a:endParaRPr/>
          </a:p>
        </p:txBody>
      </p:sp>
      <p:sp>
        <p:nvSpPr>
          <p:cNvPr id="51" name="Google Shape;36;p5"/>
          <p:cNvSpPr txBox="1"/>
          <p:nvPr/>
        </p:nvSpPr>
        <p:spPr>
          <a:xfrm rot="16200000">
            <a:off x="-449650" y="3507524"/>
            <a:ext cx="16257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_ONLY">
    <p:spTree>
      <p:nvGrpSpPr>
        <p:cNvPr id="1" name=""/>
        <p:cNvGrpSpPr/>
        <p:nvPr/>
      </p:nvGrpSpPr>
      <p:grpSpPr>
        <a:xfrm>
          <a:off x="0" y="0"/>
          <a:ext cx="0" cy="0"/>
          <a:chOff x="0" y="0"/>
          <a:chExt cx="0" cy="0"/>
        </a:xfrm>
      </p:grpSpPr>
      <p:sp>
        <p:nvSpPr>
          <p:cNvPr id="59" name="Google Shape;38;p6"/>
          <p:cNvSpPr/>
          <p:nvPr/>
        </p:nvSpPr>
        <p:spPr>
          <a:xfrm>
            <a:off x="-35876" y="539500"/>
            <a:ext cx="8466602" cy="5652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60" name="Google Shape;39;p6"/>
          <p:cNvSpPr/>
          <p:nvPr/>
        </p:nvSpPr>
        <p:spPr>
          <a:xfrm>
            <a:off x="-253651" y="428575"/>
            <a:ext cx="10878902" cy="817201"/>
          </a:xfrm>
          <a:prstGeom prst="rect">
            <a:avLst/>
          </a:prstGeom>
          <a:ln>
            <a:solidFill>
              <a:srgbClr val="806248"/>
            </a:solidFill>
          </a:ln>
        </p:spPr>
        <p:txBody>
          <a:bodyPr lIns="0" tIns="0" rIns="0" bIns="0" anchor="ctr"/>
          <a:lstStyle/>
          <a:p>
            <a:pPr>
              <a:defRPr>
                <a:solidFill>
                  <a:srgbClr val="000000"/>
                </a:solidFill>
              </a:defRPr>
            </a:pPr>
            <a:endParaRPr/>
          </a:p>
        </p:txBody>
      </p:sp>
      <p:sp>
        <p:nvSpPr>
          <p:cNvPr id="61" name="Title Text"/>
          <p:cNvSpPr txBox="1">
            <a:spLocks noGrp="1"/>
          </p:cNvSpPr>
          <p:nvPr>
            <p:ph type="title"/>
          </p:nvPr>
        </p:nvSpPr>
        <p:spPr>
          <a:prstGeom prst="rect">
            <a:avLst/>
          </a:prstGeom>
        </p:spPr>
        <p:txBody>
          <a:bodyPr/>
          <a:lstStyle/>
          <a:p>
            <a:r>
              <a:t>Title Text</a:t>
            </a:r>
          </a:p>
        </p:txBody>
      </p:sp>
      <p:sp>
        <p:nvSpPr>
          <p:cNvPr id="62" name="Google Shape;41;p6"/>
          <p:cNvSpPr txBox="1"/>
          <p:nvPr/>
        </p:nvSpPr>
        <p:spPr>
          <a:xfrm rot="16200000">
            <a:off x="-449650" y="3507524"/>
            <a:ext cx="16257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ONE_COLUMN_TEXT">
    <p:spTree>
      <p:nvGrpSpPr>
        <p:cNvPr id="1" name=""/>
        <p:cNvGrpSpPr/>
        <p:nvPr/>
      </p:nvGrpSpPr>
      <p:grpSpPr>
        <a:xfrm>
          <a:off x="0" y="0"/>
          <a:ext cx="0" cy="0"/>
          <a:chOff x="0" y="0"/>
          <a:chExt cx="0" cy="0"/>
        </a:xfrm>
      </p:grpSpPr>
      <p:sp>
        <p:nvSpPr>
          <p:cNvPr id="70" name="Google Shape;43;p7"/>
          <p:cNvSpPr/>
          <p:nvPr/>
        </p:nvSpPr>
        <p:spPr>
          <a:xfrm>
            <a:off x="-465026" y="887849"/>
            <a:ext cx="10878902" cy="3664801"/>
          </a:xfrm>
          <a:prstGeom prst="rect">
            <a:avLst/>
          </a:prstGeom>
          <a:ln>
            <a:solidFill>
              <a:srgbClr val="806248"/>
            </a:solidFill>
          </a:ln>
        </p:spPr>
        <p:txBody>
          <a:bodyPr lIns="0" tIns="0" rIns="0" bIns="0" anchor="ctr"/>
          <a:lstStyle/>
          <a:p>
            <a:pPr>
              <a:defRPr>
                <a:solidFill>
                  <a:srgbClr val="000000"/>
                </a:solidFill>
              </a:defRPr>
            </a:pPr>
            <a:endParaRPr/>
          </a:p>
        </p:txBody>
      </p:sp>
      <p:sp>
        <p:nvSpPr>
          <p:cNvPr id="71" name="Google Shape;44;p7"/>
          <p:cNvSpPr/>
          <p:nvPr/>
        </p:nvSpPr>
        <p:spPr>
          <a:xfrm>
            <a:off x="699149" y="1101597"/>
            <a:ext cx="8493602" cy="32376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72" name="Title Text"/>
          <p:cNvSpPr txBox="1">
            <a:spLocks noGrp="1"/>
          </p:cNvSpPr>
          <p:nvPr>
            <p:ph type="title"/>
          </p:nvPr>
        </p:nvSpPr>
        <p:spPr>
          <a:xfrm>
            <a:off x="1388600" y="1458450"/>
            <a:ext cx="4043101" cy="1564200"/>
          </a:xfrm>
          <a:prstGeom prst="rect">
            <a:avLst/>
          </a:prstGeom>
        </p:spPr>
        <p:txBody>
          <a:bodyPr anchor="b"/>
          <a:lstStyle>
            <a:lvl1pPr algn="r">
              <a:defRPr sz="3100"/>
            </a:lvl1pPr>
          </a:lstStyle>
          <a:p>
            <a:r>
              <a:t>Title Text</a:t>
            </a:r>
          </a:p>
        </p:txBody>
      </p:sp>
      <p:sp>
        <p:nvSpPr>
          <p:cNvPr id="73" name="Body Level One…"/>
          <p:cNvSpPr txBox="1">
            <a:spLocks noGrp="1"/>
          </p:cNvSpPr>
          <p:nvPr>
            <p:ph type="body" sz="quarter" idx="1"/>
          </p:nvPr>
        </p:nvSpPr>
        <p:spPr>
          <a:xfrm>
            <a:off x="1388600" y="3132976"/>
            <a:ext cx="4043101" cy="915601"/>
          </a:xfrm>
          <a:prstGeom prst="rect">
            <a:avLst/>
          </a:prstGeom>
        </p:spPr>
        <p:txBody>
          <a:bodyPr/>
          <a:lstStyle>
            <a:lvl1pPr indent="-304800" algn="r">
              <a:buSzPts val="1400"/>
              <a:buFont typeface="Helvetica"/>
              <a:buChar char="●"/>
              <a:defRPr sz="1400"/>
            </a:lvl1pPr>
            <a:lvl2pPr marL="965200" indent="-355600" algn="r">
              <a:buSzPts val="1400"/>
              <a:buFont typeface="Helvetica"/>
              <a:buChar char="○"/>
              <a:defRPr sz="1400"/>
            </a:lvl2pPr>
            <a:lvl3pPr marL="1422400" indent="-355600" algn="r">
              <a:buSzPts val="1400"/>
              <a:buFont typeface="Helvetica"/>
              <a:buChar char="■"/>
              <a:defRPr sz="1400"/>
            </a:lvl3pPr>
            <a:lvl4pPr marL="1879600" indent="-355600" algn="r">
              <a:buSzPts val="1400"/>
              <a:buFont typeface="Helvetica"/>
              <a:buChar char="●"/>
              <a:defRPr sz="1400"/>
            </a:lvl4pPr>
            <a:lvl5pPr marL="2336800" indent="-355600" algn="r">
              <a:buSzPts val="1400"/>
              <a:buFont typeface="Helvetica"/>
              <a:buChar char="○"/>
              <a:defRPr sz="1400"/>
            </a:lvl5pPr>
          </a:lstStyle>
          <a:p>
            <a:r>
              <a:t>Body Level One</a:t>
            </a:r>
          </a:p>
          <a:p>
            <a:pPr lvl="1"/>
            <a:r>
              <a:t>Body Level Two</a:t>
            </a:r>
          </a:p>
          <a:p>
            <a:pPr lvl="2"/>
            <a:r>
              <a:t>Body Level Three</a:t>
            </a:r>
          </a:p>
          <a:p>
            <a:pPr lvl="3"/>
            <a:r>
              <a:t>Body Level Four</a:t>
            </a:r>
          </a:p>
          <a:p>
            <a:pPr lvl="4"/>
            <a:r>
              <a:t>Body Level Five</a:t>
            </a:r>
          </a:p>
        </p:txBody>
      </p:sp>
      <p:sp>
        <p:nvSpPr>
          <p:cNvPr id="74" name="Google Shape;47;p7"/>
          <p:cNvSpPr txBox="1"/>
          <p:nvPr/>
        </p:nvSpPr>
        <p:spPr>
          <a:xfrm rot="16200000">
            <a:off x="-449650" y="3355124"/>
            <a:ext cx="16257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MAIN_POINT">
    <p:spTree>
      <p:nvGrpSpPr>
        <p:cNvPr id="1" name=""/>
        <p:cNvGrpSpPr/>
        <p:nvPr/>
      </p:nvGrpSpPr>
      <p:grpSpPr>
        <a:xfrm>
          <a:off x="0" y="0"/>
          <a:ext cx="0" cy="0"/>
          <a:chOff x="0" y="0"/>
          <a:chExt cx="0" cy="0"/>
        </a:xfrm>
      </p:grpSpPr>
      <p:sp>
        <p:nvSpPr>
          <p:cNvPr id="82" name="Google Shape;49;p8"/>
          <p:cNvSpPr/>
          <p:nvPr/>
        </p:nvSpPr>
        <p:spPr>
          <a:xfrm>
            <a:off x="713225" y="750800"/>
            <a:ext cx="8601300" cy="3861300"/>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83" name="Title Text"/>
          <p:cNvSpPr txBox="1">
            <a:spLocks noGrp="1"/>
          </p:cNvSpPr>
          <p:nvPr>
            <p:ph type="title"/>
          </p:nvPr>
        </p:nvSpPr>
        <p:spPr>
          <a:xfrm>
            <a:off x="713225" y="765150"/>
            <a:ext cx="7717501" cy="3843600"/>
          </a:xfrm>
          <a:prstGeom prst="rect">
            <a:avLst/>
          </a:prstGeom>
        </p:spPr>
        <p:txBody>
          <a:bodyPr anchor="ctr"/>
          <a:lstStyle>
            <a:lvl1pPr algn="ctr">
              <a:defRPr sz="10500"/>
            </a:lvl1pPr>
          </a:lstStyle>
          <a:p>
            <a:r>
              <a:t>Title Text</a:t>
            </a:r>
          </a:p>
        </p:txBody>
      </p:sp>
      <p:sp>
        <p:nvSpPr>
          <p:cNvPr id="84" name="Google Shape;51;p8"/>
          <p:cNvSpPr/>
          <p:nvPr/>
        </p:nvSpPr>
        <p:spPr>
          <a:xfrm>
            <a:off x="-450976" y="539500"/>
            <a:ext cx="10055702" cy="4282200"/>
          </a:xfrm>
          <a:prstGeom prst="rect">
            <a:avLst/>
          </a:prstGeom>
          <a:ln>
            <a:solidFill>
              <a:srgbClr val="806248"/>
            </a:solidFill>
          </a:ln>
        </p:spPr>
        <p:txBody>
          <a:bodyPr lIns="0" tIns="0" rIns="0" bIns="0" anchor="ctr"/>
          <a:lstStyle/>
          <a:p>
            <a:pPr>
              <a:defRPr>
                <a:solidFill>
                  <a:srgbClr val="000000"/>
                </a:solidFill>
              </a:defRPr>
            </a:pPr>
            <a:endParaRPr/>
          </a:p>
        </p:txBody>
      </p:sp>
      <p:sp>
        <p:nvSpPr>
          <p:cNvPr id="85" name="Google Shape;52;p8"/>
          <p:cNvSpPr txBox="1"/>
          <p:nvPr/>
        </p:nvSpPr>
        <p:spPr>
          <a:xfrm rot="16200000">
            <a:off x="-449650" y="3583724"/>
            <a:ext cx="16257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SECTION_TITLE_AND_DESCRIPTION">
    <p:spTree>
      <p:nvGrpSpPr>
        <p:cNvPr id="1" name=""/>
        <p:cNvGrpSpPr/>
        <p:nvPr/>
      </p:nvGrpSpPr>
      <p:grpSpPr>
        <a:xfrm>
          <a:off x="0" y="0"/>
          <a:ext cx="0" cy="0"/>
          <a:chOff x="0" y="0"/>
          <a:chExt cx="0" cy="0"/>
        </a:xfrm>
      </p:grpSpPr>
      <p:sp>
        <p:nvSpPr>
          <p:cNvPr id="93" name="Google Shape;54;p9"/>
          <p:cNvSpPr/>
          <p:nvPr/>
        </p:nvSpPr>
        <p:spPr>
          <a:xfrm>
            <a:off x="713225" y="750800"/>
            <a:ext cx="8601300" cy="3861300"/>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94" name="Google Shape;55;p9"/>
          <p:cNvSpPr/>
          <p:nvPr/>
        </p:nvSpPr>
        <p:spPr>
          <a:xfrm>
            <a:off x="-450976" y="539500"/>
            <a:ext cx="10055702" cy="4282200"/>
          </a:xfrm>
          <a:prstGeom prst="rect">
            <a:avLst/>
          </a:prstGeom>
          <a:ln>
            <a:solidFill>
              <a:srgbClr val="806248"/>
            </a:solidFill>
          </a:ln>
        </p:spPr>
        <p:txBody>
          <a:bodyPr lIns="0" tIns="0" rIns="0" bIns="0" anchor="ctr"/>
          <a:lstStyle/>
          <a:p>
            <a:pPr>
              <a:defRPr>
                <a:solidFill>
                  <a:srgbClr val="000000"/>
                </a:solidFill>
              </a:defRPr>
            </a:pPr>
            <a:endParaRPr/>
          </a:p>
        </p:txBody>
      </p:sp>
      <p:sp>
        <p:nvSpPr>
          <p:cNvPr id="95" name="Title Text"/>
          <p:cNvSpPr txBox="1">
            <a:spLocks noGrp="1"/>
          </p:cNvSpPr>
          <p:nvPr>
            <p:ph type="title"/>
          </p:nvPr>
        </p:nvSpPr>
        <p:spPr>
          <a:xfrm>
            <a:off x="2297850" y="1186199"/>
            <a:ext cx="4548300" cy="1402501"/>
          </a:xfrm>
          <a:prstGeom prst="rect">
            <a:avLst/>
          </a:prstGeom>
        </p:spPr>
        <p:txBody>
          <a:bodyPr anchor="ctr"/>
          <a:lstStyle>
            <a:lvl1pPr algn="ctr">
              <a:defRPr sz="2800"/>
            </a:lvl1pPr>
          </a:lstStyle>
          <a:p>
            <a:r>
              <a:t>Title Text</a:t>
            </a:r>
          </a:p>
        </p:txBody>
      </p:sp>
      <p:sp>
        <p:nvSpPr>
          <p:cNvPr id="96" name="Body Level One…"/>
          <p:cNvSpPr txBox="1">
            <a:spLocks noGrp="1"/>
          </p:cNvSpPr>
          <p:nvPr>
            <p:ph type="body" sz="quarter" idx="1"/>
          </p:nvPr>
        </p:nvSpPr>
        <p:spPr>
          <a:xfrm>
            <a:off x="2297850" y="2505075"/>
            <a:ext cx="4548300" cy="1722300"/>
          </a:xfrm>
          <a:prstGeom prst="rect">
            <a:avLst/>
          </a:prstGeom>
        </p:spPr>
        <p:txBody>
          <a:bodyPr/>
          <a:lstStyle>
            <a:lvl1pPr marL="342900" indent="-228600" algn="ctr">
              <a:buClrTx/>
              <a:buSzTx/>
              <a:buNone/>
              <a:defRPr sz="1800"/>
            </a:lvl1pPr>
            <a:lvl2pPr marL="342900" indent="254000" algn="ctr">
              <a:buClrTx/>
              <a:buSzTx/>
              <a:buNone/>
              <a:defRPr sz="1800"/>
            </a:lvl2pPr>
            <a:lvl3pPr marL="342900" indent="711200" algn="ctr">
              <a:buClrTx/>
              <a:buSzTx/>
              <a:buNone/>
              <a:defRPr sz="1800"/>
            </a:lvl3pPr>
            <a:lvl4pPr marL="342900" indent="1168400" algn="ctr">
              <a:buClrTx/>
              <a:buSzTx/>
              <a:buNone/>
              <a:defRPr sz="1800"/>
            </a:lvl4pPr>
            <a:lvl5pPr marL="342900" indent="1625600" algn="ctr">
              <a:buClrTx/>
              <a:buSzTx/>
              <a:buNone/>
              <a:defRPr sz="1800"/>
            </a:lvl5pPr>
          </a:lstStyle>
          <a:p>
            <a:r>
              <a:t>Body Level One</a:t>
            </a:r>
          </a:p>
          <a:p>
            <a:pPr lvl="1"/>
            <a:r>
              <a:t>Body Level Two</a:t>
            </a:r>
          </a:p>
          <a:p>
            <a:pPr lvl="2"/>
            <a:r>
              <a:t>Body Level Three</a:t>
            </a:r>
          </a:p>
          <a:p>
            <a:pPr lvl="3"/>
            <a:r>
              <a:t>Body Level Four</a:t>
            </a:r>
          </a:p>
          <a:p>
            <a:pPr lvl="4"/>
            <a:r>
              <a:t>Body Level Five</a:t>
            </a:r>
          </a:p>
        </p:txBody>
      </p:sp>
      <p:sp>
        <p:nvSpPr>
          <p:cNvPr id="97" name="Google Shape;58;p9"/>
          <p:cNvSpPr txBox="1"/>
          <p:nvPr/>
        </p:nvSpPr>
        <p:spPr>
          <a:xfrm rot="16200000">
            <a:off x="-449650" y="3507524"/>
            <a:ext cx="16257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9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CAPTION_ONLY">
    <p:spTree>
      <p:nvGrpSpPr>
        <p:cNvPr id="1" name=""/>
        <p:cNvGrpSpPr/>
        <p:nvPr/>
      </p:nvGrpSpPr>
      <p:grpSpPr>
        <a:xfrm>
          <a:off x="0" y="0"/>
          <a:ext cx="0" cy="0"/>
          <a:chOff x="0" y="0"/>
          <a:chExt cx="0" cy="0"/>
        </a:xfrm>
      </p:grpSpPr>
      <p:sp>
        <p:nvSpPr>
          <p:cNvPr id="105" name="Google Shape;60;p10"/>
          <p:cNvSpPr/>
          <p:nvPr/>
        </p:nvSpPr>
        <p:spPr>
          <a:xfrm>
            <a:off x="713224" y="4076999"/>
            <a:ext cx="8466602" cy="5652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106" name="Google Shape;61;p10"/>
          <p:cNvSpPr/>
          <p:nvPr/>
        </p:nvSpPr>
        <p:spPr>
          <a:xfrm>
            <a:off x="-324101" y="3950999"/>
            <a:ext cx="10878902" cy="817201"/>
          </a:xfrm>
          <a:prstGeom prst="rect">
            <a:avLst/>
          </a:prstGeom>
          <a:ln>
            <a:solidFill>
              <a:srgbClr val="806248"/>
            </a:solidFill>
          </a:ln>
        </p:spPr>
        <p:txBody>
          <a:bodyPr lIns="0" tIns="0" rIns="0" bIns="0" anchor="ctr"/>
          <a:lstStyle/>
          <a:p>
            <a:endParaRPr/>
          </a:p>
        </p:txBody>
      </p:sp>
      <p:sp>
        <p:nvSpPr>
          <p:cNvPr id="107" name="Body Level One…"/>
          <p:cNvSpPr txBox="1">
            <a:spLocks noGrp="1"/>
          </p:cNvSpPr>
          <p:nvPr>
            <p:ph type="body" sz="quarter" idx="1"/>
          </p:nvPr>
        </p:nvSpPr>
        <p:spPr>
          <a:xfrm>
            <a:off x="2803500" y="4059849"/>
            <a:ext cx="5597400" cy="605101"/>
          </a:xfrm>
          <a:prstGeom prst="rect">
            <a:avLst/>
          </a:prstGeom>
        </p:spPr>
        <p:txBody>
          <a:bodyPr anchor="ctr"/>
          <a:lstStyle>
            <a:lvl1pPr marL="228600" indent="0" algn="r">
              <a:buClrTx/>
              <a:buSzTx/>
              <a:buNone/>
              <a:defRPr sz="1800">
                <a:solidFill>
                  <a:srgbClr val="806248"/>
                </a:solidFill>
              </a:defRPr>
            </a:lvl1pPr>
            <a:lvl2pPr marL="1005114" indent="-408214" algn="r">
              <a:buClrTx/>
              <a:buSzPts val="1800"/>
              <a:buChar char="○"/>
              <a:defRPr sz="1800">
                <a:solidFill>
                  <a:srgbClr val="806248"/>
                </a:solidFill>
              </a:defRPr>
            </a:lvl2pPr>
            <a:lvl3pPr marL="1462314" indent="-408214" algn="r">
              <a:buClrTx/>
              <a:buSzPts val="1800"/>
              <a:buChar char="■"/>
              <a:defRPr sz="1800">
                <a:solidFill>
                  <a:srgbClr val="806248"/>
                </a:solidFill>
              </a:defRPr>
            </a:lvl3pPr>
            <a:lvl4pPr marL="1919514" indent="-408214" algn="r">
              <a:buClrTx/>
              <a:buSzPts val="1800"/>
              <a:buChar char="●"/>
              <a:defRPr sz="1800">
                <a:solidFill>
                  <a:srgbClr val="806248"/>
                </a:solidFill>
              </a:defRPr>
            </a:lvl4pPr>
            <a:lvl5pPr marL="2376714" indent="-408214" algn="r">
              <a:buClrTx/>
              <a:buSzPts val="1800"/>
              <a:buChar char="○"/>
              <a:defRPr sz="1800">
                <a:solidFill>
                  <a:srgbClr val="806248"/>
                </a:solidFill>
              </a:defRPr>
            </a:lvl5pPr>
          </a:lstStyle>
          <a:p>
            <a:r>
              <a:t>Body Level One</a:t>
            </a:r>
          </a:p>
          <a:p>
            <a:pPr lvl="1"/>
            <a:r>
              <a:t>Body Level Two</a:t>
            </a:r>
          </a:p>
          <a:p>
            <a:pPr lvl="2"/>
            <a:r>
              <a:t>Body Level Three</a:t>
            </a:r>
          </a:p>
          <a:p>
            <a:pPr lvl="3"/>
            <a:r>
              <a:t>Body Level Four</a:t>
            </a:r>
          </a:p>
          <a:p>
            <a:pPr lvl="4"/>
            <a:r>
              <a:t>Body Level Five</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Google Shape;23;p4"/>
          <p:cNvSpPr/>
          <p:nvPr/>
        </p:nvSpPr>
        <p:spPr>
          <a:xfrm>
            <a:off x="-253651" y="428575"/>
            <a:ext cx="10878902" cy="817201"/>
          </a:xfrm>
          <a:prstGeom prst="rect">
            <a:avLst/>
          </a:prstGeom>
          <a:ln>
            <a:solidFill>
              <a:srgbClr val="A29B92"/>
            </a:solidFill>
          </a:ln>
        </p:spPr>
        <p:txBody>
          <a:bodyPr lIns="0" tIns="0" rIns="0" bIns="0" anchor="ctr"/>
          <a:lstStyle/>
          <a:p>
            <a:pPr>
              <a:defRPr>
                <a:solidFill>
                  <a:srgbClr val="000000"/>
                </a:solidFill>
              </a:defRPr>
            </a:pPr>
            <a:endParaRPr/>
          </a:p>
        </p:txBody>
      </p:sp>
      <p:sp>
        <p:nvSpPr>
          <p:cNvPr id="3" name="Google Shape;24;p4"/>
          <p:cNvSpPr/>
          <p:nvPr/>
        </p:nvSpPr>
        <p:spPr>
          <a:xfrm>
            <a:off x="-35876" y="539500"/>
            <a:ext cx="8466602" cy="565201"/>
          </a:xfrm>
          <a:prstGeom prst="rect">
            <a:avLst/>
          </a:prstGeom>
          <a:solidFill>
            <a:schemeClr val="accent4">
              <a:lumOff val="44000"/>
            </a:schemeClr>
          </a:solidFill>
          <a:ln w="12700">
            <a:miter lim="400000"/>
          </a:ln>
        </p:spPr>
        <p:txBody>
          <a:bodyPr lIns="0" tIns="0" rIns="0" bIns="0" anchor="ctr"/>
          <a:lstStyle/>
          <a:p>
            <a:pPr>
              <a:defRPr>
                <a:solidFill>
                  <a:srgbClr val="000000"/>
                </a:solidFill>
              </a:defRPr>
            </a:pPr>
            <a:endParaRPr/>
          </a:p>
        </p:txBody>
      </p:sp>
      <p:sp>
        <p:nvSpPr>
          <p:cNvPr id="4" name="Title Text"/>
          <p:cNvSpPr txBox="1">
            <a:spLocks noGrp="1"/>
          </p:cNvSpPr>
          <p:nvPr>
            <p:ph type="title"/>
          </p:nvPr>
        </p:nvSpPr>
        <p:spPr>
          <a:xfrm>
            <a:off x="713225" y="539500"/>
            <a:ext cx="7717501" cy="565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ormAutofit/>
          </a:bodyPr>
          <a:lstStyle/>
          <a:p>
            <a:r>
              <a:t>Title Text</a:t>
            </a:r>
          </a:p>
        </p:txBody>
      </p:sp>
      <p:sp>
        <p:nvSpPr>
          <p:cNvPr id="5" name="Body Level One…"/>
          <p:cNvSpPr txBox="1">
            <a:spLocks noGrp="1"/>
          </p:cNvSpPr>
          <p:nvPr>
            <p:ph type="body" idx="1"/>
          </p:nvPr>
        </p:nvSpPr>
        <p:spPr>
          <a:xfrm>
            <a:off x="713225" y="1387250"/>
            <a:ext cx="7717501" cy="3221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ormAutofit/>
          </a:bodyPr>
          <a:lstStyle/>
          <a:p>
            <a:r>
              <a:t>Body Level One</a:t>
            </a:r>
          </a:p>
          <a:p>
            <a:pPr lvl="1"/>
            <a:r>
              <a:t>Body Level Two</a:t>
            </a:r>
          </a:p>
          <a:p>
            <a:pPr lvl="2"/>
            <a:r>
              <a:t>Body Level Three</a:t>
            </a:r>
          </a:p>
          <a:p>
            <a:pPr lvl="3"/>
            <a:r>
              <a:t>Body Level Four</a:t>
            </a:r>
          </a:p>
          <a:p>
            <a:pPr lvl="4"/>
            <a:r>
              <a:t>Body Level Five</a:t>
            </a:r>
          </a:p>
        </p:txBody>
      </p:sp>
      <p:sp>
        <p:nvSpPr>
          <p:cNvPr id="6" name="Google Shape;27;p4"/>
          <p:cNvSpPr txBox="1"/>
          <p:nvPr/>
        </p:nvSpPr>
        <p:spPr>
          <a:xfrm rot="16200000">
            <a:off x="-449650" y="3507524"/>
            <a:ext cx="1625701" cy="576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spAutoFit/>
          </a:bodyPr>
          <a:lstStyle>
            <a:lvl1pPr>
              <a:defRPr sz="2600">
                <a:latin typeface="Cinzel"/>
                <a:ea typeface="Cinzel"/>
                <a:cs typeface="Cinzel"/>
                <a:sym typeface="Cinzel"/>
              </a:defRPr>
            </a:lvl1pPr>
          </a:lstStyle>
          <a:p>
            <a:r>
              <a:t>toolkit</a:t>
            </a:r>
          </a:p>
        </p:txBody>
      </p:sp>
      <p:sp>
        <p:nvSpPr>
          <p:cNvPr id="7" name="Slide Number"/>
          <p:cNvSpPr txBox="1">
            <a:spLocks noGrp="1"/>
          </p:cNvSpPr>
          <p:nvPr>
            <p:ph type="sldNum" sz="quarter" idx="2"/>
          </p:nvPr>
        </p:nvSpPr>
        <p:spPr>
          <a:xfrm>
            <a:off x="4419600" y="4608064"/>
            <a:ext cx="2133600" cy="318397"/>
          </a:xfrm>
          <a:prstGeom prst="rect">
            <a:avLst/>
          </a:prstGeom>
          <a:ln w="12700">
            <a:miter lim="400000"/>
          </a:ln>
        </p:spPr>
        <p:txBody>
          <a:bodyPr wrap="none" lIns="91424" tIns="91424" rIns="91424" bIns="91424" anchor="ctr">
            <a:spAutoFit/>
          </a:bodyPr>
          <a:lstStyle>
            <a:lvl1pPr algn="r">
              <a:defRPr sz="1000">
                <a:solidFill>
                  <a:srgbClr val="A29B92"/>
                </a:solidFill>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Lst>
  <p:transition spd="med"/>
  <p:txStyles>
    <p:titleStyle>
      <a:lvl1pPr marL="0" marR="0" indent="0" algn="l" defTabSz="914400" rtl="0" latinLnBrk="0">
        <a:lnSpc>
          <a:spcPct val="100000"/>
        </a:lnSpc>
        <a:spcBef>
          <a:spcPts val="0"/>
        </a:spcBef>
        <a:spcAft>
          <a:spcPts val="0"/>
        </a:spcAft>
        <a:buClrTx/>
        <a:buSzTx/>
        <a:buFontTx/>
        <a:buNone/>
        <a:tabLst/>
        <a:defRPr sz="2700" b="0" i="0" u="none" strike="noStrike" cap="none" spc="0" baseline="0">
          <a:solidFill>
            <a:srgbClr val="806248"/>
          </a:solidFill>
          <a:uFillTx/>
          <a:latin typeface="Cinzel"/>
          <a:ea typeface="Cinzel"/>
          <a:cs typeface="Cinzel"/>
          <a:sym typeface="Cinzel"/>
        </a:defRPr>
      </a:lvl1pPr>
      <a:lvl2pPr marL="0" marR="0" indent="0" algn="l" defTabSz="914400" rtl="0" latinLnBrk="0">
        <a:lnSpc>
          <a:spcPct val="100000"/>
        </a:lnSpc>
        <a:spcBef>
          <a:spcPts val="0"/>
        </a:spcBef>
        <a:spcAft>
          <a:spcPts val="0"/>
        </a:spcAft>
        <a:buClrTx/>
        <a:buSzTx/>
        <a:buFontTx/>
        <a:buNone/>
        <a:tabLst/>
        <a:defRPr sz="2700" b="0" i="0" u="none" strike="noStrike" cap="none" spc="0" baseline="0">
          <a:solidFill>
            <a:srgbClr val="806248"/>
          </a:solidFill>
          <a:uFillTx/>
          <a:latin typeface="Cinzel"/>
          <a:ea typeface="Cinzel"/>
          <a:cs typeface="Cinzel"/>
          <a:sym typeface="Cinzel"/>
        </a:defRPr>
      </a:lvl2pPr>
      <a:lvl3pPr marL="0" marR="0" indent="0" algn="l" defTabSz="914400" rtl="0" latinLnBrk="0">
        <a:lnSpc>
          <a:spcPct val="100000"/>
        </a:lnSpc>
        <a:spcBef>
          <a:spcPts val="0"/>
        </a:spcBef>
        <a:spcAft>
          <a:spcPts val="0"/>
        </a:spcAft>
        <a:buClrTx/>
        <a:buSzTx/>
        <a:buFontTx/>
        <a:buNone/>
        <a:tabLst/>
        <a:defRPr sz="2700" b="0" i="0" u="none" strike="noStrike" cap="none" spc="0" baseline="0">
          <a:solidFill>
            <a:srgbClr val="806248"/>
          </a:solidFill>
          <a:uFillTx/>
          <a:latin typeface="Cinzel"/>
          <a:ea typeface="Cinzel"/>
          <a:cs typeface="Cinzel"/>
          <a:sym typeface="Cinzel"/>
        </a:defRPr>
      </a:lvl3pPr>
      <a:lvl4pPr marL="0" marR="0" indent="0" algn="l" defTabSz="914400" rtl="0" latinLnBrk="0">
        <a:lnSpc>
          <a:spcPct val="100000"/>
        </a:lnSpc>
        <a:spcBef>
          <a:spcPts val="0"/>
        </a:spcBef>
        <a:spcAft>
          <a:spcPts val="0"/>
        </a:spcAft>
        <a:buClrTx/>
        <a:buSzTx/>
        <a:buFontTx/>
        <a:buNone/>
        <a:tabLst/>
        <a:defRPr sz="2700" b="0" i="0" u="none" strike="noStrike" cap="none" spc="0" baseline="0">
          <a:solidFill>
            <a:srgbClr val="806248"/>
          </a:solidFill>
          <a:uFillTx/>
          <a:latin typeface="Cinzel"/>
          <a:ea typeface="Cinzel"/>
          <a:cs typeface="Cinzel"/>
          <a:sym typeface="Cinzel"/>
        </a:defRPr>
      </a:lvl4pPr>
      <a:lvl5pPr marL="0" marR="0" indent="0" algn="l" defTabSz="914400" rtl="0" latinLnBrk="0">
        <a:lnSpc>
          <a:spcPct val="100000"/>
        </a:lnSpc>
        <a:spcBef>
          <a:spcPts val="0"/>
        </a:spcBef>
        <a:spcAft>
          <a:spcPts val="0"/>
        </a:spcAft>
        <a:buClrTx/>
        <a:buSzTx/>
        <a:buFontTx/>
        <a:buNone/>
        <a:tabLst/>
        <a:defRPr sz="2700" b="0" i="0" u="none" strike="noStrike" cap="none" spc="0" baseline="0">
          <a:solidFill>
            <a:srgbClr val="806248"/>
          </a:solidFill>
          <a:uFillTx/>
          <a:latin typeface="Cinzel"/>
          <a:ea typeface="Cinzel"/>
          <a:cs typeface="Cinzel"/>
          <a:sym typeface="Cinzel"/>
        </a:defRPr>
      </a:lvl5pPr>
      <a:lvl6pPr marL="0" marR="0" indent="0" algn="l" defTabSz="914400" rtl="0" latinLnBrk="0">
        <a:lnSpc>
          <a:spcPct val="100000"/>
        </a:lnSpc>
        <a:spcBef>
          <a:spcPts val="0"/>
        </a:spcBef>
        <a:spcAft>
          <a:spcPts val="0"/>
        </a:spcAft>
        <a:buClrTx/>
        <a:buSzTx/>
        <a:buFontTx/>
        <a:buNone/>
        <a:tabLst/>
        <a:defRPr sz="2700" b="0" i="0" u="none" strike="noStrike" cap="none" spc="0" baseline="0">
          <a:solidFill>
            <a:srgbClr val="806248"/>
          </a:solidFill>
          <a:uFillTx/>
          <a:latin typeface="Cinzel"/>
          <a:ea typeface="Cinzel"/>
          <a:cs typeface="Cinzel"/>
          <a:sym typeface="Cinzel"/>
        </a:defRPr>
      </a:lvl6pPr>
      <a:lvl7pPr marL="0" marR="0" indent="0" algn="l" defTabSz="914400" rtl="0" latinLnBrk="0">
        <a:lnSpc>
          <a:spcPct val="100000"/>
        </a:lnSpc>
        <a:spcBef>
          <a:spcPts val="0"/>
        </a:spcBef>
        <a:spcAft>
          <a:spcPts val="0"/>
        </a:spcAft>
        <a:buClrTx/>
        <a:buSzTx/>
        <a:buFontTx/>
        <a:buNone/>
        <a:tabLst/>
        <a:defRPr sz="2700" b="0" i="0" u="none" strike="noStrike" cap="none" spc="0" baseline="0">
          <a:solidFill>
            <a:srgbClr val="806248"/>
          </a:solidFill>
          <a:uFillTx/>
          <a:latin typeface="Cinzel"/>
          <a:ea typeface="Cinzel"/>
          <a:cs typeface="Cinzel"/>
          <a:sym typeface="Cinzel"/>
        </a:defRPr>
      </a:lvl7pPr>
      <a:lvl8pPr marL="0" marR="0" indent="0" algn="l" defTabSz="914400" rtl="0" latinLnBrk="0">
        <a:lnSpc>
          <a:spcPct val="100000"/>
        </a:lnSpc>
        <a:spcBef>
          <a:spcPts val="0"/>
        </a:spcBef>
        <a:spcAft>
          <a:spcPts val="0"/>
        </a:spcAft>
        <a:buClrTx/>
        <a:buSzTx/>
        <a:buFontTx/>
        <a:buNone/>
        <a:tabLst/>
        <a:defRPr sz="2700" b="0" i="0" u="none" strike="noStrike" cap="none" spc="0" baseline="0">
          <a:solidFill>
            <a:srgbClr val="806248"/>
          </a:solidFill>
          <a:uFillTx/>
          <a:latin typeface="Cinzel"/>
          <a:ea typeface="Cinzel"/>
          <a:cs typeface="Cinzel"/>
          <a:sym typeface="Cinzel"/>
        </a:defRPr>
      </a:lvl8pPr>
      <a:lvl9pPr marL="0" marR="0" indent="0" algn="l" defTabSz="914400" rtl="0" latinLnBrk="0">
        <a:lnSpc>
          <a:spcPct val="100000"/>
        </a:lnSpc>
        <a:spcBef>
          <a:spcPts val="0"/>
        </a:spcBef>
        <a:spcAft>
          <a:spcPts val="0"/>
        </a:spcAft>
        <a:buClrTx/>
        <a:buSzTx/>
        <a:buFontTx/>
        <a:buNone/>
        <a:tabLst/>
        <a:defRPr sz="2700" b="0" i="0" u="none" strike="noStrike" cap="none" spc="0" baseline="0">
          <a:solidFill>
            <a:srgbClr val="806248"/>
          </a:solidFill>
          <a:uFillTx/>
          <a:latin typeface="Cinzel"/>
          <a:ea typeface="Cinzel"/>
          <a:cs typeface="Cinzel"/>
          <a:sym typeface="Cinzel"/>
        </a:defRPr>
      </a:lvl9pPr>
    </p:titleStyle>
    <p:bodyStyle>
      <a:lvl1pPr marL="457200" marR="0" indent="-342900" algn="l" defTabSz="914400" rtl="0" latinLnBrk="0">
        <a:lnSpc>
          <a:spcPct val="100000"/>
        </a:lnSpc>
        <a:spcBef>
          <a:spcPts val="0"/>
        </a:spcBef>
        <a:spcAft>
          <a:spcPts val="0"/>
        </a:spcAft>
        <a:buClr>
          <a:srgbClr val="A29B92"/>
        </a:buClr>
        <a:buSzPts val="1200"/>
        <a:buFontTx/>
        <a:buAutoNum type="arabicPeriod"/>
        <a:tabLst/>
        <a:defRPr sz="1200" b="0" i="0" u="none" strike="noStrike" cap="none" spc="0" baseline="0">
          <a:solidFill>
            <a:srgbClr val="A29B92"/>
          </a:solidFill>
          <a:uFillTx/>
          <a:latin typeface="Quattrocento"/>
          <a:ea typeface="Quattrocento"/>
          <a:cs typeface="Quattrocento"/>
          <a:sym typeface="Quattrocento"/>
        </a:defRPr>
      </a:lvl1pPr>
      <a:lvl2pPr marL="869042" marR="0" indent="-272142" algn="l" defTabSz="914400" rtl="0" latinLnBrk="0">
        <a:lnSpc>
          <a:spcPct val="100000"/>
        </a:lnSpc>
        <a:spcBef>
          <a:spcPts val="0"/>
        </a:spcBef>
        <a:spcAft>
          <a:spcPts val="0"/>
        </a:spcAft>
        <a:buClr>
          <a:srgbClr val="A29B92"/>
        </a:buClr>
        <a:buSzPts val="1200"/>
        <a:buFontTx/>
        <a:buAutoNum type="alphaLcPeriod"/>
        <a:tabLst/>
        <a:defRPr sz="1200" b="0" i="0" u="none" strike="noStrike" cap="none" spc="0" baseline="0">
          <a:solidFill>
            <a:srgbClr val="A29B92"/>
          </a:solidFill>
          <a:uFillTx/>
          <a:latin typeface="Quattrocento"/>
          <a:ea typeface="Quattrocento"/>
          <a:cs typeface="Quattrocento"/>
          <a:sym typeface="Quattrocento"/>
        </a:defRPr>
      </a:lvl2pPr>
      <a:lvl3pPr marL="1326242" marR="0" indent="-272142" algn="l" defTabSz="914400" rtl="0" latinLnBrk="0">
        <a:lnSpc>
          <a:spcPct val="100000"/>
        </a:lnSpc>
        <a:spcBef>
          <a:spcPts val="0"/>
        </a:spcBef>
        <a:spcAft>
          <a:spcPts val="0"/>
        </a:spcAft>
        <a:buClr>
          <a:srgbClr val="A29B92"/>
        </a:buClr>
        <a:buSzPts val="1200"/>
        <a:buFontTx/>
        <a:buAutoNum type="romanLcPeriod"/>
        <a:tabLst/>
        <a:defRPr sz="1200" b="0" i="0" u="none" strike="noStrike" cap="none" spc="0" baseline="0">
          <a:solidFill>
            <a:srgbClr val="A29B92"/>
          </a:solidFill>
          <a:uFillTx/>
          <a:latin typeface="Quattrocento"/>
          <a:ea typeface="Quattrocento"/>
          <a:cs typeface="Quattrocento"/>
          <a:sym typeface="Quattrocento"/>
        </a:defRPr>
      </a:lvl3pPr>
      <a:lvl4pPr marL="1783442" marR="0" indent="-272142" algn="l" defTabSz="914400" rtl="0" latinLnBrk="0">
        <a:lnSpc>
          <a:spcPct val="100000"/>
        </a:lnSpc>
        <a:spcBef>
          <a:spcPts val="0"/>
        </a:spcBef>
        <a:spcAft>
          <a:spcPts val="0"/>
        </a:spcAft>
        <a:buClr>
          <a:srgbClr val="A29B92"/>
        </a:buClr>
        <a:buSzPts val="1200"/>
        <a:buFontTx/>
        <a:buAutoNum type="arabicPeriod"/>
        <a:tabLst/>
        <a:defRPr sz="1200" b="0" i="0" u="none" strike="noStrike" cap="none" spc="0" baseline="0">
          <a:solidFill>
            <a:srgbClr val="A29B92"/>
          </a:solidFill>
          <a:uFillTx/>
          <a:latin typeface="Quattrocento"/>
          <a:ea typeface="Quattrocento"/>
          <a:cs typeface="Quattrocento"/>
          <a:sym typeface="Quattrocento"/>
        </a:defRPr>
      </a:lvl4pPr>
      <a:lvl5pPr marL="2240642" marR="0" indent="-272142" algn="l" defTabSz="914400" rtl="0" latinLnBrk="0">
        <a:lnSpc>
          <a:spcPct val="100000"/>
        </a:lnSpc>
        <a:spcBef>
          <a:spcPts val="0"/>
        </a:spcBef>
        <a:spcAft>
          <a:spcPts val="0"/>
        </a:spcAft>
        <a:buClr>
          <a:srgbClr val="A29B92"/>
        </a:buClr>
        <a:buSzPts val="1200"/>
        <a:buFontTx/>
        <a:buAutoNum type="alphaLcPeriod"/>
        <a:tabLst/>
        <a:defRPr sz="1200" b="0" i="0" u="none" strike="noStrike" cap="none" spc="0" baseline="0">
          <a:solidFill>
            <a:srgbClr val="A29B92"/>
          </a:solidFill>
          <a:uFillTx/>
          <a:latin typeface="Quattrocento"/>
          <a:ea typeface="Quattrocento"/>
          <a:cs typeface="Quattrocento"/>
          <a:sym typeface="Quattrocento"/>
        </a:defRPr>
      </a:lvl5pPr>
      <a:lvl6pPr marL="2697842" marR="0" indent="-272142" algn="l" defTabSz="914400" rtl="0" latinLnBrk="0">
        <a:lnSpc>
          <a:spcPct val="100000"/>
        </a:lnSpc>
        <a:spcBef>
          <a:spcPts val="0"/>
        </a:spcBef>
        <a:spcAft>
          <a:spcPts val="0"/>
        </a:spcAft>
        <a:buClr>
          <a:srgbClr val="A29B92"/>
        </a:buClr>
        <a:buSzPts val="1200"/>
        <a:buFontTx/>
        <a:buAutoNum type="romanLcPeriod"/>
        <a:tabLst/>
        <a:defRPr sz="1200" b="0" i="0" u="none" strike="noStrike" cap="none" spc="0" baseline="0">
          <a:solidFill>
            <a:srgbClr val="A29B92"/>
          </a:solidFill>
          <a:uFillTx/>
          <a:latin typeface="Quattrocento"/>
          <a:ea typeface="Quattrocento"/>
          <a:cs typeface="Quattrocento"/>
          <a:sym typeface="Quattrocento"/>
        </a:defRPr>
      </a:lvl6pPr>
      <a:lvl7pPr marL="3155042" marR="0" indent="-272142" algn="l" defTabSz="914400" rtl="0" latinLnBrk="0">
        <a:lnSpc>
          <a:spcPct val="100000"/>
        </a:lnSpc>
        <a:spcBef>
          <a:spcPts val="0"/>
        </a:spcBef>
        <a:spcAft>
          <a:spcPts val="0"/>
        </a:spcAft>
        <a:buClr>
          <a:srgbClr val="A29B92"/>
        </a:buClr>
        <a:buSzPts val="1200"/>
        <a:buFontTx/>
        <a:buAutoNum type="arabicPeriod"/>
        <a:tabLst/>
        <a:defRPr sz="1200" b="0" i="0" u="none" strike="noStrike" cap="none" spc="0" baseline="0">
          <a:solidFill>
            <a:srgbClr val="A29B92"/>
          </a:solidFill>
          <a:uFillTx/>
          <a:latin typeface="Quattrocento"/>
          <a:ea typeface="Quattrocento"/>
          <a:cs typeface="Quattrocento"/>
          <a:sym typeface="Quattrocento"/>
        </a:defRPr>
      </a:lvl7pPr>
      <a:lvl8pPr marL="3612242" marR="0" indent="-272142" algn="l" defTabSz="914400" rtl="0" latinLnBrk="0">
        <a:lnSpc>
          <a:spcPct val="100000"/>
        </a:lnSpc>
        <a:spcBef>
          <a:spcPts val="0"/>
        </a:spcBef>
        <a:spcAft>
          <a:spcPts val="0"/>
        </a:spcAft>
        <a:buClr>
          <a:srgbClr val="A29B92"/>
        </a:buClr>
        <a:buSzPts val="1200"/>
        <a:buFontTx/>
        <a:buAutoNum type="alphaLcPeriod"/>
        <a:tabLst/>
        <a:defRPr sz="1200" b="0" i="0" u="none" strike="noStrike" cap="none" spc="0" baseline="0">
          <a:solidFill>
            <a:srgbClr val="A29B92"/>
          </a:solidFill>
          <a:uFillTx/>
          <a:latin typeface="Quattrocento"/>
          <a:ea typeface="Quattrocento"/>
          <a:cs typeface="Quattrocento"/>
          <a:sym typeface="Quattrocento"/>
        </a:defRPr>
      </a:lvl8pPr>
      <a:lvl9pPr marL="4069442" marR="0" indent="-272142" algn="l" defTabSz="914400" rtl="0" latinLnBrk="0">
        <a:lnSpc>
          <a:spcPct val="100000"/>
        </a:lnSpc>
        <a:spcBef>
          <a:spcPts val="0"/>
        </a:spcBef>
        <a:spcAft>
          <a:spcPts val="0"/>
        </a:spcAft>
        <a:buClr>
          <a:srgbClr val="A29B92"/>
        </a:buClr>
        <a:buSzPts val="1200"/>
        <a:buFontTx/>
        <a:buAutoNum type="romanLcPeriod"/>
        <a:tabLst/>
        <a:defRPr sz="1200" b="0" i="0" u="none" strike="noStrike" cap="none" spc="0" baseline="0">
          <a:solidFill>
            <a:srgbClr val="A29B92"/>
          </a:solidFill>
          <a:uFillTx/>
          <a:latin typeface="Quattrocento"/>
          <a:ea typeface="Quattrocento"/>
          <a:cs typeface="Quattrocento"/>
          <a:sym typeface="Quattrocento"/>
        </a:defRPr>
      </a:lvl9pPr>
    </p:bodyStyle>
    <p:otherStyle>
      <a:lvl1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 name="AWARDS APPLIED:…"/>
          <p:cNvSpPr txBox="1">
            <a:spLocks noGrp="1"/>
          </p:cNvSpPr>
          <p:nvPr>
            <p:ph type="ctrTitle"/>
          </p:nvPr>
        </p:nvSpPr>
        <p:spPr>
          <a:xfrm>
            <a:off x="690599" y="1281299"/>
            <a:ext cx="7378828" cy="2052601"/>
          </a:xfrm>
          <a:prstGeom prst="rect">
            <a:avLst/>
          </a:prstGeom>
        </p:spPr>
        <p:txBody>
          <a:bodyPr anchor="t">
            <a:normAutofit fontScale="90000"/>
          </a:bodyPr>
          <a:lstStyle/>
          <a:p>
            <a:pPr defTabSz="493776">
              <a:defRPr sz="1458">
                <a:solidFill>
                  <a:srgbClr val="000C47"/>
                </a:solidFill>
              </a:defRPr>
            </a:pPr>
            <a:r>
              <a:rPr i="1" dirty="0"/>
              <a:t>AWARDS APPLIED:</a:t>
            </a:r>
          </a:p>
          <a:p>
            <a:pPr defTabSz="493776">
              <a:defRPr sz="1458">
                <a:solidFill>
                  <a:srgbClr val="000C47"/>
                </a:solidFill>
              </a:defRPr>
            </a:pPr>
            <a:endParaRPr dirty="0"/>
          </a:p>
          <a:p>
            <a:pPr marL="342900" indent="-342900" defTabSz="493776">
              <a:buSzPct val="100000"/>
              <a:buFont typeface="+mj-lt"/>
              <a:buAutoNum type="arabicPeriod"/>
              <a:defRPr sz="1458">
                <a:solidFill>
                  <a:srgbClr val="000C47"/>
                </a:solidFill>
              </a:defRPr>
            </a:pPr>
            <a:r>
              <a:rPr dirty="0"/>
              <a:t>“VIT Chancellor Viswanathan’s” Gold Medal for the ‘Best </a:t>
            </a:r>
            <a:r>
              <a:rPr dirty="0" err="1"/>
              <a:t>Loyolite</a:t>
            </a:r>
            <a:r>
              <a:rPr dirty="0"/>
              <a:t>’.</a:t>
            </a:r>
          </a:p>
          <a:p>
            <a:pPr marL="342900" indent="-342900" defTabSz="493776">
              <a:buSzPct val="100000"/>
              <a:buFont typeface="+mj-lt"/>
              <a:buAutoNum type="arabicPeriod"/>
              <a:defRPr sz="1458">
                <a:solidFill>
                  <a:srgbClr val="000C47"/>
                </a:solidFill>
              </a:defRPr>
            </a:pPr>
            <a:r>
              <a:rPr dirty="0"/>
              <a:t>“VIT Chancellor Viswanathan’s” Gold Medal for the ‘Best All Rounder’.</a:t>
            </a:r>
          </a:p>
          <a:p>
            <a:pPr marL="342900" indent="-342900" defTabSz="493776">
              <a:buSzPct val="100000"/>
              <a:buFont typeface="+mj-lt"/>
              <a:buAutoNum type="arabicPeriod"/>
              <a:defRPr sz="1458">
                <a:solidFill>
                  <a:srgbClr val="000C47"/>
                </a:solidFill>
              </a:defRPr>
            </a:pPr>
            <a:r>
              <a:rPr dirty="0"/>
              <a:t>“Mrs. </a:t>
            </a:r>
            <a:r>
              <a:rPr dirty="0" err="1"/>
              <a:t>Devasena</a:t>
            </a:r>
            <a:r>
              <a:rPr dirty="0"/>
              <a:t> </a:t>
            </a:r>
            <a:r>
              <a:rPr dirty="0" err="1"/>
              <a:t>Gnanapragasam</a:t>
            </a:r>
            <a:r>
              <a:rPr dirty="0"/>
              <a:t>” Award for the ‘Best Outgoing Student’ of the year.</a:t>
            </a:r>
          </a:p>
          <a:p>
            <a:pPr marL="342900" indent="-342900" defTabSz="493776">
              <a:buSzPct val="100000"/>
              <a:buFont typeface="+mj-lt"/>
              <a:buAutoNum type="arabicPeriod"/>
              <a:defRPr sz="1458">
                <a:solidFill>
                  <a:srgbClr val="000C47"/>
                </a:solidFill>
              </a:defRPr>
            </a:pPr>
            <a:r>
              <a:rPr dirty="0"/>
              <a:t>“Loyola Students Union 2012-13” Award for the ‘Cumulative Excellence’</a:t>
            </a:r>
          </a:p>
          <a:p>
            <a:pPr marL="342900" indent="-342900" defTabSz="493776">
              <a:buSzPct val="100000"/>
              <a:buFont typeface="+mj-lt"/>
              <a:buAutoNum type="arabicPeriod"/>
              <a:defRPr sz="1458">
                <a:solidFill>
                  <a:srgbClr val="000C47"/>
                </a:solidFill>
              </a:defRPr>
            </a:pPr>
            <a:r>
              <a:rPr dirty="0"/>
              <a:t>Justice Mrs. Padmini </a:t>
            </a:r>
            <a:r>
              <a:rPr dirty="0" err="1"/>
              <a:t>Jesudurai</a:t>
            </a:r>
            <a:r>
              <a:rPr dirty="0"/>
              <a:t> Award for the Best Outgoing Woman Student Award for the year </a:t>
            </a:r>
            <a:r>
              <a:rPr dirty="0" smtClean="0"/>
              <a:t>20</a:t>
            </a:r>
            <a:r>
              <a:rPr lang="en-US" dirty="0" smtClean="0"/>
              <a:t>22</a:t>
            </a:r>
            <a:r>
              <a:rPr dirty="0" smtClean="0"/>
              <a:t>-2</a:t>
            </a:r>
            <a:r>
              <a:rPr lang="en-US" dirty="0" smtClean="0"/>
              <a:t>3</a:t>
            </a:r>
            <a:r>
              <a:rPr dirty="0" smtClean="0"/>
              <a:t>.</a:t>
            </a:r>
            <a:endParaRPr dirty="0"/>
          </a:p>
        </p:txBody>
      </p:sp>
      <p:sp>
        <p:nvSpPr>
          <p:cNvPr id="406" name="NAME &amp; DEPARTMENT NO"/>
          <p:cNvSpPr txBox="1">
            <a:spLocks noGrp="1"/>
          </p:cNvSpPr>
          <p:nvPr>
            <p:ph type="subTitle" sz="quarter" idx="1"/>
          </p:nvPr>
        </p:nvSpPr>
        <p:spPr>
          <a:prstGeom prst="rect">
            <a:avLst/>
          </a:prstGeom>
        </p:spPr>
        <p:txBody>
          <a:bodyPr>
            <a:normAutofit fontScale="92500" lnSpcReduction="20000"/>
          </a:bodyPr>
          <a:lstStyle>
            <a:lvl1pPr marL="0" indent="0" defTabSz="365760">
              <a:defRPr sz="1920">
                <a:solidFill>
                  <a:srgbClr val="060C48"/>
                </a:solidFill>
                <a:latin typeface="Cinzel"/>
                <a:ea typeface="Cinzel"/>
                <a:cs typeface="Cinzel"/>
                <a:sym typeface="Cinzel"/>
              </a:defRPr>
            </a:lvl1pPr>
          </a:lstStyle>
          <a:p>
            <a:r>
              <a:t>NAME &amp; DEPARTMENT NO</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 name="CONTRIBUTION TOWARDS THE COLLEGE"/>
          <p:cNvSpPr txBox="1"/>
          <p:nvPr/>
        </p:nvSpPr>
        <p:spPr>
          <a:xfrm>
            <a:off x="798299" y="24854"/>
            <a:ext cx="7704001" cy="696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normAutofit/>
          </a:bodyPr>
          <a:lstStyle>
            <a:lvl1pPr algn="ctr" defTabSz="457200">
              <a:defRPr sz="2000">
                <a:solidFill>
                  <a:srgbClr val="222222"/>
                </a:solidFill>
                <a:latin typeface="Rounded Elegance"/>
                <a:ea typeface="Rounded Elegance"/>
                <a:cs typeface="Rounded Elegance"/>
                <a:sym typeface="Rounded Elegance"/>
              </a:defRPr>
            </a:lvl1pPr>
          </a:lstStyle>
          <a:p>
            <a:r>
              <a:t>CONTRIBUTION TOWARDS THE COLLEGE</a:t>
            </a:r>
          </a:p>
        </p:txBody>
      </p:sp>
      <p:sp>
        <p:nvSpPr>
          <p:cNvPr id="409" name="Double-click to edit"/>
          <p:cNvSpPr txBox="1">
            <a:spLocks noGrp="1"/>
          </p:cNvSpPr>
          <p:nvPr>
            <p:ph type="title"/>
          </p:nvPr>
        </p:nvSpPr>
        <p:spPr>
          <a:xfrm>
            <a:off x="755668" y="799814"/>
            <a:ext cx="7632664" cy="3573812"/>
          </a:xfrm>
          <a:prstGeom prst="rect">
            <a:avLst/>
          </a:prstGeom>
        </p:spPr>
        <p:txBody>
          <a:bodyPr anchor="t"/>
          <a:lstStyle/>
          <a:p>
            <a:pPr marL="187157" indent="-187157" algn="l">
              <a:buSzPct val="100000"/>
              <a:buAutoNum type="arabicPeriod"/>
            </a:pPr>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 name="CORE VALUES IMBIBED IN THE LAST 3/2 YEARS"/>
          <p:cNvSpPr txBox="1"/>
          <p:nvPr/>
        </p:nvSpPr>
        <p:spPr>
          <a:xfrm>
            <a:off x="798299" y="24854"/>
            <a:ext cx="7704001" cy="696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normAutofit/>
          </a:bodyPr>
          <a:lstStyle>
            <a:lvl1pPr algn="ctr" defTabSz="457200">
              <a:defRPr sz="2000">
                <a:solidFill>
                  <a:srgbClr val="222222"/>
                </a:solidFill>
                <a:latin typeface="Rounded Elegance"/>
                <a:ea typeface="Rounded Elegance"/>
                <a:cs typeface="Rounded Elegance"/>
                <a:sym typeface="Rounded Elegance"/>
              </a:defRPr>
            </a:lvl1pPr>
          </a:lstStyle>
          <a:p>
            <a:r>
              <a:rPr dirty="0"/>
              <a:t>CORE VALUES IMBIBED IN THE LAST 3/2 YEARS</a:t>
            </a:r>
          </a:p>
        </p:txBody>
      </p:sp>
      <p:sp>
        <p:nvSpPr>
          <p:cNvPr id="412" name="Double-click to edit"/>
          <p:cNvSpPr txBox="1">
            <a:spLocks noGrp="1"/>
          </p:cNvSpPr>
          <p:nvPr>
            <p:ph type="title"/>
          </p:nvPr>
        </p:nvSpPr>
        <p:spPr>
          <a:xfrm>
            <a:off x="755668" y="799814"/>
            <a:ext cx="7632664" cy="3573812"/>
          </a:xfrm>
          <a:prstGeom prst="rect">
            <a:avLst/>
          </a:prstGeom>
        </p:spPr>
        <p:txBody>
          <a:bodyPr anchor="t"/>
          <a:lstStyle/>
          <a:p>
            <a:pPr marL="187157" indent="-187157" algn="l">
              <a:buSzPct val="100000"/>
              <a:buAutoNum type="arabicPeriod"/>
            </a:pPr>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 name="STATE / NATIONAL / INTERNATIONAL ACHIEVEMENT"/>
          <p:cNvSpPr txBox="1"/>
          <p:nvPr/>
        </p:nvSpPr>
        <p:spPr>
          <a:xfrm>
            <a:off x="798299" y="24854"/>
            <a:ext cx="7704001" cy="696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normAutofit/>
          </a:bodyPr>
          <a:lstStyle>
            <a:lvl1pPr algn="ctr" defTabSz="457200">
              <a:defRPr sz="2000">
                <a:solidFill>
                  <a:srgbClr val="000000"/>
                </a:solidFill>
                <a:latin typeface="Rounded Elegance"/>
                <a:ea typeface="Rounded Elegance"/>
                <a:cs typeface="Rounded Elegance"/>
                <a:sym typeface="Rounded Elegance"/>
              </a:defRPr>
            </a:lvl1pPr>
          </a:lstStyle>
          <a:p>
            <a:r>
              <a:t>STATE / NATIONAL / INTERNATIONAL ACHIEVEMENT</a:t>
            </a:r>
          </a:p>
        </p:txBody>
      </p:sp>
      <p:graphicFrame>
        <p:nvGraphicFramePr>
          <p:cNvPr id="415" name="Table"/>
          <p:cNvGraphicFramePr/>
          <p:nvPr/>
        </p:nvGraphicFramePr>
        <p:xfrm>
          <a:off x="845382" y="673100"/>
          <a:ext cx="7453232" cy="3797298"/>
        </p:xfrm>
        <a:graphic>
          <a:graphicData uri="http://schemas.openxmlformats.org/drawingml/2006/table">
            <a:tbl>
              <a:tblPr firstRow="1" firstCol="1" bandRow="1">
                <a:tableStyleId>{C7B018BB-80A7-4F77-B60F-C8B233D01FF8}</a:tableStyleId>
              </a:tblPr>
              <a:tblGrid>
                <a:gridCol w="1420349">
                  <a:extLst>
                    <a:ext uri="{9D8B030D-6E8A-4147-A177-3AD203B41FA5}">
                      <a16:colId xmlns:a16="http://schemas.microsoft.com/office/drawing/2014/main" xmlns="" val="20000"/>
                    </a:ext>
                  </a:extLst>
                </a:gridCol>
                <a:gridCol w="2010961">
                  <a:extLst>
                    <a:ext uri="{9D8B030D-6E8A-4147-A177-3AD203B41FA5}">
                      <a16:colId xmlns:a16="http://schemas.microsoft.com/office/drawing/2014/main" xmlns="" val="20001"/>
                    </a:ext>
                  </a:extLst>
                </a:gridCol>
                <a:gridCol w="2010961">
                  <a:extLst>
                    <a:ext uri="{9D8B030D-6E8A-4147-A177-3AD203B41FA5}">
                      <a16:colId xmlns:a16="http://schemas.microsoft.com/office/drawing/2014/main" xmlns="" val="20002"/>
                    </a:ext>
                  </a:extLst>
                </a:gridCol>
                <a:gridCol w="2010961">
                  <a:extLst>
                    <a:ext uri="{9D8B030D-6E8A-4147-A177-3AD203B41FA5}">
                      <a16:colId xmlns:a16="http://schemas.microsoft.com/office/drawing/2014/main" xmlns="" val="20003"/>
                    </a:ext>
                  </a:extLst>
                </a:gridCol>
              </a:tblGrid>
              <a:tr h="632883">
                <a:tc>
                  <a:txBody>
                    <a:bodyPr/>
                    <a:lstStyle/>
                    <a:p>
                      <a:pPr algn="ctr">
                        <a:defRPr sz="1800" b="0">
                          <a:solidFill>
                            <a:srgbClr val="000000"/>
                          </a:solidFill>
                        </a:defRPr>
                      </a:pPr>
                      <a:r>
                        <a:rPr sz="1400" b="1"/>
                        <a:t>SL.NO</a:t>
                      </a:r>
                    </a:p>
                  </a:txBody>
                  <a:tcPr marL="0" marR="0" marT="0" marB="0" anchor="ctr" horzOverflow="overflow"/>
                </a:tc>
                <a:tc>
                  <a:txBody>
                    <a:bodyPr/>
                    <a:lstStyle/>
                    <a:p>
                      <a:pPr algn="ctr">
                        <a:defRPr sz="1800" b="0">
                          <a:solidFill>
                            <a:srgbClr val="000000"/>
                          </a:solidFill>
                        </a:defRPr>
                      </a:pPr>
                      <a:r>
                        <a:rPr sz="1400" b="1"/>
                        <a:t>STATE</a:t>
                      </a:r>
                    </a:p>
                  </a:txBody>
                  <a:tcPr marL="0" marR="0" marT="0" marB="0" anchor="ctr" horzOverflow="overflow"/>
                </a:tc>
                <a:tc>
                  <a:txBody>
                    <a:bodyPr/>
                    <a:lstStyle/>
                    <a:p>
                      <a:pPr algn="ctr">
                        <a:defRPr sz="1800" b="0">
                          <a:solidFill>
                            <a:srgbClr val="000000"/>
                          </a:solidFill>
                        </a:defRPr>
                      </a:pPr>
                      <a:r>
                        <a:rPr sz="1400" b="1"/>
                        <a:t>NATIONAL</a:t>
                      </a:r>
                    </a:p>
                  </a:txBody>
                  <a:tcPr marL="0" marR="0" marT="0" marB="0" anchor="ctr" horzOverflow="overflow"/>
                </a:tc>
                <a:tc>
                  <a:txBody>
                    <a:bodyPr/>
                    <a:lstStyle/>
                    <a:p>
                      <a:pPr algn="ctr">
                        <a:defRPr sz="1800" b="0">
                          <a:solidFill>
                            <a:srgbClr val="000000"/>
                          </a:solidFill>
                        </a:defRPr>
                      </a:pPr>
                      <a:r>
                        <a:rPr sz="1400" b="1"/>
                        <a:t>INTERNATIONAL</a:t>
                      </a:r>
                    </a:p>
                  </a:txBody>
                  <a:tcPr marL="0" marR="0" marT="0" marB="0" anchor="ctr" horzOverflow="overflow"/>
                </a:tc>
                <a:extLst>
                  <a:ext uri="{0D108BD9-81ED-4DB2-BD59-A6C34878D82A}">
                    <a16:rowId xmlns:a16="http://schemas.microsoft.com/office/drawing/2014/main" xmlns="" val="10000"/>
                  </a:ext>
                </a:extLst>
              </a:tr>
              <a:tr h="632883">
                <a:tc>
                  <a:txBody>
                    <a:bodyPr/>
                    <a:lstStyle/>
                    <a:p>
                      <a:pPr algn="ctr">
                        <a:defRPr sz="1800" b="0">
                          <a:solidFill>
                            <a:srgbClr val="000000"/>
                          </a:solidFill>
                        </a:defRPr>
                      </a:pPr>
                      <a:r>
                        <a:rPr sz="1400" b="1"/>
                        <a:t>1</a:t>
                      </a:r>
                    </a:p>
                  </a:txBody>
                  <a:tcPr marL="0" marR="0" marT="0" marB="0" anchor="ctr" horzOverflow="overflow"/>
                </a:tc>
                <a:tc>
                  <a:txBody>
                    <a:bodyPr/>
                    <a:lstStyle/>
                    <a:p>
                      <a:pPr algn="ctr">
                        <a:defRPr sz="1400">
                          <a:solidFill>
                            <a:srgbClr val="000000"/>
                          </a:solidFill>
                        </a:defRPr>
                      </a:pPr>
                      <a:endParaRPr/>
                    </a:p>
                  </a:txBody>
                  <a:tcPr marL="0" marR="0" marT="0" marB="0" anchor="ctr" horzOverflow="overflow"/>
                </a:tc>
                <a:tc>
                  <a:txBody>
                    <a:bodyPr/>
                    <a:lstStyle/>
                    <a:p>
                      <a:pPr algn="ctr">
                        <a:defRPr sz="1400">
                          <a:solidFill>
                            <a:srgbClr val="000000"/>
                          </a:solidFill>
                        </a:defRPr>
                      </a:pPr>
                      <a:endParaRPr/>
                    </a:p>
                  </a:txBody>
                  <a:tcPr marL="0" marR="0" marT="0" marB="0" anchor="ctr" horzOverflow="overflow"/>
                </a:tc>
                <a:tc>
                  <a:txBody>
                    <a:bodyPr/>
                    <a:lstStyle/>
                    <a:p>
                      <a:pPr algn="ctr">
                        <a:defRPr sz="1400">
                          <a:solidFill>
                            <a:srgbClr val="000000"/>
                          </a:solidFill>
                        </a:defRPr>
                      </a:pPr>
                      <a:endParaRPr/>
                    </a:p>
                  </a:txBody>
                  <a:tcPr marL="0" marR="0" marT="0" marB="0" anchor="ctr" horzOverflow="overflow"/>
                </a:tc>
                <a:extLst>
                  <a:ext uri="{0D108BD9-81ED-4DB2-BD59-A6C34878D82A}">
                    <a16:rowId xmlns:a16="http://schemas.microsoft.com/office/drawing/2014/main" xmlns="" val="10001"/>
                  </a:ext>
                </a:extLst>
              </a:tr>
              <a:tr h="632883">
                <a:tc>
                  <a:txBody>
                    <a:bodyPr/>
                    <a:lstStyle/>
                    <a:p>
                      <a:pPr algn="ctr">
                        <a:defRPr sz="1800" b="0">
                          <a:solidFill>
                            <a:srgbClr val="000000"/>
                          </a:solidFill>
                        </a:defRPr>
                      </a:pPr>
                      <a:r>
                        <a:rPr sz="1400" b="1"/>
                        <a:t>2</a:t>
                      </a:r>
                    </a:p>
                  </a:txBody>
                  <a:tcPr marL="0" marR="0" marT="0" marB="0" anchor="ctr" horzOverflow="overflow"/>
                </a:tc>
                <a:tc>
                  <a:txBody>
                    <a:bodyPr/>
                    <a:lstStyle/>
                    <a:p>
                      <a:pPr algn="ctr">
                        <a:defRPr sz="1400">
                          <a:solidFill>
                            <a:srgbClr val="000000"/>
                          </a:solidFill>
                        </a:defRPr>
                      </a:pPr>
                      <a:endParaRPr/>
                    </a:p>
                  </a:txBody>
                  <a:tcPr marL="0" marR="0" marT="0" marB="0" anchor="ctr" horzOverflow="overflow"/>
                </a:tc>
                <a:tc>
                  <a:txBody>
                    <a:bodyPr/>
                    <a:lstStyle/>
                    <a:p>
                      <a:pPr algn="ctr">
                        <a:defRPr sz="1400">
                          <a:solidFill>
                            <a:srgbClr val="000000"/>
                          </a:solidFill>
                        </a:defRPr>
                      </a:pPr>
                      <a:endParaRPr/>
                    </a:p>
                  </a:txBody>
                  <a:tcPr marL="0" marR="0" marT="0" marB="0" anchor="ctr" horzOverflow="overflow"/>
                </a:tc>
                <a:tc>
                  <a:txBody>
                    <a:bodyPr/>
                    <a:lstStyle/>
                    <a:p>
                      <a:pPr algn="ctr">
                        <a:defRPr sz="1400">
                          <a:solidFill>
                            <a:srgbClr val="000000"/>
                          </a:solidFill>
                        </a:defRPr>
                      </a:pPr>
                      <a:endParaRPr/>
                    </a:p>
                  </a:txBody>
                  <a:tcPr marL="0" marR="0" marT="0" marB="0" anchor="ctr" horzOverflow="overflow"/>
                </a:tc>
                <a:extLst>
                  <a:ext uri="{0D108BD9-81ED-4DB2-BD59-A6C34878D82A}">
                    <a16:rowId xmlns:a16="http://schemas.microsoft.com/office/drawing/2014/main" xmlns="" val="10002"/>
                  </a:ext>
                </a:extLst>
              </a:tr>
              <a:tr h="632883">
                <a:tc>
                  <a:txBody>
                    <a:bodyPr/>
                    <a:lstStyle/>
                    <a:p>
                      <a:pPr algn="ctr">
                        <a:defRPr sz="1800" b="0">
                          <a:solidFill>
                            <a:srgbClr val="000000"/>
                          </a:solidFill>
                        </a:defRPr>
                      </a:pPr>
                      <a:r>
                        <a:rPr sz="1400" b="1"/>
                        <a:t>3</a:t>
                      </a:r>
                    </a:p>
                  </a:txBody>
                  <a:tcPr marL="0" marR="0" marT="0" marB="0" anchor="ctr" horzOverflow="overflow"/>
                </a:tc>
                <a:tc>
                  <a:txBody>
                    <a:bodyPr/>
                    <a:lstStyle/>
                    <a:p>
                      <a:pPr algn="ctr">
                        <a:defRPr sz="1400">
                          <a:solidFill>
                            <a:srgbClr val="000000"/>
                          </a:solidFill>
                        </a:defRPr>
                      </a:pPr>
                      <a:endParaRPr/>
                    </a:p>
                  </a:txBody>
                  <a:tcPr marL="0" marR="0" marT="0" marB="0" anchor="ctr" horzOverflow="overflow"/>
                </a:tc>
                <a:tc>
                  <a:txBody>
                    <a:bodyPr/>
                    <a:lstStyle/>
                    <a:p>
                      <a:pPr algn="ctr">
                        <a:defRPr sz="1400">
                          <a:solidFill>
                            <a:srgbClr val="000000"/>
                          </a:solidFill>
                        </a:defRPr>
                      </a:pPr>
                      <a:endParaRPr/>
                    </a:p>
                  </a:txBody>
                  <a:tcPr marL="0" marR="0" marT="0" marB="0" anchor="ctr" horzOverflow="overflow"/>
                </a:tc>
                <a:tc>
                  <a:txBody>
                    <a:bodyPr/>
                    <a:lstStyle/>
                    <a:p>
                      <a:pPr algn="ctr">
                        <a:defRPr sz="1400">
                          <a:solidFill>
                            <a:srgbClr val="000000"/>
                          </a:solidFill>
                        </a:defRPr>
                      </a:pPr>
                      <a:endParaRPr/>
                    </a:p>
                  </a:txBody>
                  <a:tcPr marL="0" marR="0" marT="0" marB="0" anchor="ctr" horzOverflow="overflow"/>
                </a:tc>
                <a:extLst>
                  <a:ext uri="{0D108BD9-81ED-4DB2-BD59-A6C34878D82A}">
                    <a16:rowId xmlns:a16="http://schemas.microsoft.com/office/drawing/2014/main" xmlns="" val="10003"/>
                  </a:ext>
                </a:extLst>
              </a:tr>
              <a:tr h="632883">
                <a:tc>
                  <a:txBody>
                    <a:bodyPr/>
                    <a:lstStyle/>
                    <a:p>
                      <a:pPr algn="ctr">
                        <a:defRPr sz="1800" b="0">
                          <a:solidFill>
                            <a:srgbClr val="000000"/>
                          </a:solidFill>
                        </a:defRPr>
                      </a:pPr>
                      <a:r>
                        <a:rPr sz="1400" b="1"/>
                        <a:t>4</a:t>
                      </a:r>
                    </a:p>
                  </a:txBody>
                  <a:tcPr marL="0" marR="0" marT="0" marB="0" anchor="ctr" horzOverflow="overflow"/>
                </a:tc>
                <a:tc>
                  <a:txBody>
                    <a:bodyPr/>
                    <a:lstStyle/>
                    <a:p>
                      <a:pPr algn="ctr">
                        <a:defRPr sz="1400">
                          <a:solidFill>
                            <a:srgbClr val="000000"/>
                          </a:solidFill>
                        </a:defRPr>
                      </a:pPr>
                      <a:endParaRPr/>
                    </a:p>
                  </a:txBody>
                  <a:tcPr marL="0" marR="0" marT="0" marB="0" anchor="ctr" horzOverflow="overflow"/>
                </a:tc>
                <a:tc>
                  <a:txBody>
                    <a:bodyPr/>
                    <a:lstStyle/>
                    <a:p>
                      <a:pPr algn="ctr">
                        <a:defRPr sz="1400">
                          <a:solidFill>
                            <a:srgbClr val="000000"/>
                          </a:solidFill>
                        </a:defRPr>
                      </a:pPr>
                      <a:endParaRPr/>
                    </a:p>
                  </a:txBody>
                  <a:tcPr marL="0" marR="0" marT="0" marB="0" anchor="ctr" horzOverflow="overflow"/>
                </a:tc>
                <a:tc>
                  <a:txBody>
                    <a:bodyPr/>
                    <a:lstStyle/>
                    <a:p>
                      <a:pPr algn="ctr">
                        <a:defRPr sz="1400">
                          <a:solidFill>
                            <a:srgbClr val="000000"/>
                          </a:solidFill>
                        </a:defRPr>
                      </a:pPr>
                      <a:endParaRPr/>
                    </a:p>
                  </a:txBody>
                  <a:tcPr marL="0" marR="0" marT="0" marB="0" anchor="ctr" horzOverflow="overflow"/>
                </a:tc>
                <a:extLst>
                  <a:ext uri="{0D108BD9-81ED-4DB2-BD59-A6C34878D82A}">
                    <a16:rowId xmlns:a16="http://schemas.microsoft.com/office/drawing/2014/main" xmlns="" val="10004"/>
                  </a:ext>
                </a:extLst>
              </a:tr>
              <a:tr h="632883">
                <a:tc>
                  <a:txBody>
                    <a:bodyPr/>
                    <a:lstStyle/>
                    <a:p>
                      <a:pPr algn="ctr">
                        <a:defRPr sz="1800" b="0">
                          <a:solidFill>
                            <a:srgbClr val="000000"/>
                          </a:solidFill>
                        </a:defRPr>
                      </a:pPr>
                      <a:r>
                        <a:rPr sz="1400" b="1"/>
                        <a:t>TOTAL</a:t>
                      </a:r>
                    </a:p>
                  </a:txBody>
                  <a:tcPr marL="0" marR="0" marT="0" marB="0" anchor="ctr" horzOverflow="overflow"/>
                </a:tc>
                <a:tc>
                  <a:txBody>
                    <a:bodyPr/>
                    <a:lstStyle/>
                    <a:p>
                      <a:pPr algn="ctr">
                        <a:defRPr sz="1400">
                          <a:solidFill>
                            <a:srgbClr val="000000"/>
                          </a:solidFill>
                        </a:defRPr>
                      </a:pPr>
                      <a:endParaRPr/>
                    </a:p>
                  </a:txBody>
                  <a:tcPr marL="0" marR="0" marT="0" marB="0" anchor="ctr" horzOverflow="overflow"/>
                </a:tc>
                <a:tc>
                  <a:txBody>
                    <a:bodyPr/>
                    <a:lstStyle/>
                    <a:p>
                      <a:pPr algn="ctr">
                        <a:defRPr sz="1400">
                          <a:solidFill>
                            <a:srgbClr val="000000"/>
                          </a:solidFill>
                        </a:defRPr>
                      </a:pPr>
                      <a:endParaRPr/>
                    </a:p>
                  </a:txBody>
                  <a:tcPr marL="0" marR="0" marT="0" marB="0" anchor="ctr" horzOverflow="overflow"/>
                </a:tc>
                <a:tc>
                  <a:txBody>
                    <a:bodyPr/>
                    <a:lstStyle/>
                    <a:p>
                      <a:pPr algn="ctr">
                        <a:defRPr sz="1400">
                          <a:solidFill>
                            <a:srgbClr val="000000"/>
                          </a:solidFill>
                        </a:defRPr>
                      </a:pPr>
                      <a:endParaRPr/>
                    </a:p>
                  </a:txBody>
                  <a:tcPr marL="0" marR="0" marT="0" marB="0" anchor="ctr" horzOverflow="overflow"/>
                </a:tc>
                <a:extLst>
                  <a:ext uri="{0D108BD9-81ED-4DB2-BD59-A6C34878D82A}">
                    <a16:rowId xmlns:a16="http://schemas.microsoft.com/office/drawing/2014/main" xmlns="" val="10005"/>
                  </a:ext>
                </a:extLst>
              </a:tr>
            </a:tbl>
          </a:graphicData>
        </a:graphic>
      </p:graphicFrame>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UNIQUE ACHIEVEMENTS"/>
          <p:cNvSpPr txBox="1"/>
          <p:nvPr/>
        </p:nvSpPr>
        <p:spPr>
          <a:xfrm>
            <a:off x="798299" y="24854"/>
            <a:ext cx="7704001" cy="696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normAutofit/>
          </a:bodyPr>
          <a:lstStyle>
            <a:lvl1pPr algn="ctr" defTabSz="457200">
              <a:defRPr sz="2000">
                <a:solidFill>
                  <a:srgbClr val="222222"/>
                </a:solidFill>
                <a:latin typeface="Rounded Elegance"/>
                <a:ea typeface="Rounded Elegance"/>
                <a:cs typeface="Rounded Elegance"/>
                <a:sym typeface="Rounded Elegance"/>
              </a:defRPr>
            </a:lvl1pPr>
          </a:lstStyle>
          <a:p>
            <a:r>
              <a:t>UNIQUE ACHIEVEMENTS</a:t>
            </a:r>
          </a:p>
        </p:txBody>
      </p:sp>
      <p:sp>
        <p:nvSpPr>
          <p:cNvPr id="418" name="Double-click to edit"/>
          <p:cNvSpPr txBox="1">
            <a:spLocks noGrp="1"/>
          </p:cNvSpPr>
          <p:nvPr>
            <p:ph type="title"/>
          </p:nvPr>
        </p:nvSpPr>
        <p:spPr>
          <a:xfrm>
            <a:off x="755668" y="799814"/>
            <a:ext cx="7632664" cy="3573812"/>
          </a:xfrm>
          <a:prstGeom prst="rect">
            <a:avLst/>
          </a:prstGeom>
        </p:spPr>
        <p:txBody>
          <a:bodyPr anchor="t"/>
          <a:lstStyle/>
          <a:p>
            <a:pPr marL="187157" indent="-187157" algn="l">
              <a:buSzPct val="100000"/>
              <a:buAutoNum type="arabicPeriod"/>
            </a:pPr>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 name="Double-click to edit"/>
          <p:cNvSpPr txBox="1">
            <a:spLocks noGrp="1"/>
          </p:cNvSpPr>
          <p:nvPr>
            <p:ph type="title"/>
          </p:nvPr>
        </p:nvSpPr>
        <p:spPr>
          <a:xfrm>
            <a:off x="755668" y="799814"/>
            <a:ext cx="7632664" cy="3573812"/>
          </a:xfrm>
          <a:prstGeom prst="rect">
            <a:avLst/>
          </a:prstGeom>
        </p:spPr>
        <p:txBody>
          <a:bodyPr anchor="t"/>
          <a:lstStyle/>
          <a:p>
            <a:pPr marL="187157" indent="-187157" algn="l">
              <a:buSzPct val="100000"/>
              <a:buAutoNum type="arabicPeriod"/>
            </a:pPr>
            <a:endParaRPr/>
          </a:p>
        </p:txBody>
      </p:sp>
      <p:sp>
        <p:nvSpPr>
          <p:cNvPr id="421" name="TAKE AWAY FROM THE COLLEGE"/>
          <p:cNvSpPr txBox="1"/>
          <p:nvPr/>
        </p:nvSpPr>
        <p:spPr>
          <a:xfrm>
            <a:off x="798299" y="24854"/>
            <a:ext cx="7704001" cy="696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nchor="ctr">
            <a:normAutofit/>
          </a:bodyPr>
          <a:lstStyle>
            <a:lvl1pPr algn="ctr" defTabSz="457200">
              <a:defRPr sz="2000">
                <a:solidFill>
                  <a:srgbClr val="222222"/>
                </a:solidFill>
                <a:latin typeface="Rounded Elegance"/>
                <a:ea typeface="Rounded Elegance"/>
                <a:cs typeface="Rounded Elegance"/>
                <a:sym typeface="Rounded Elegance"/>
              </a:defRPr>
            </a:lvl1pPr>
          </a:lstStyle>
          <a:p>
            <a:r>
              <a:t>TAKE AWAY FROM THE COLLEGE</a:t>
            </a:r>
          </a:p>
        </p:txBody>
      </p:sp>
    </p:spTree>
  </p:cSld>
  <p:clrMapOvr>
    <a:masterClrMapping/>
  </p:clrMapOvr>
  <p:transition spd="med"/>
</p:sld>
</file>

<file path=ppt/theme/theme1.xml><?xml version="1.0" encoding="utf-8"?>
<a:theme xmlns:a="http://schemas.openxmlformats.org/drawingml/2006/main" name="Korean Simple Style Consulting toolkit by Slidesgo">
  <a:themeElements>
    <a:clrScheme name="Korean Simple Style Consulting toolkit by Slidesgo">
      <a:dk1>
        <a:srgbClr val="F9F4F0"/>
      </a:dk1>
      <a:lt1>
        <a:srgbClr val="806248"/>
      </a:lt1>
      <a:dk2>
        <a:srgbClr val="A7A7A7"/>
      </a:dk2>
      <a:lt2>
        <a:srgbClr val="535353"/>
      </a:lt2>
      <a:accent1>
        <a:srgbClr val="EFE6DE"/>
      </a:accent1>
      <a:accent2>
        <a:srgbClr val="F9F4F0"/>
      </a:accent2>
      <a:accent3>
        <a:srgbClr val="E9DBCF"/>
      </a:accent3>
      <a:accent4>
        <a:srgbClr val="8F8F8F"/>
      </a:accent4>
      <a:accent5>
        <a:srgbClr val="6E6E6E"/>
      </a:accent5>
      <a:accent6>
        <a:srgbClr val="4D4D4D"/>
      </a:accent6>
      <a:hlink>
        <a:srgbClr val="0000FF"/>
      </a:hlink>
      <a:folHlink>
        <a:srgbClr val="FF00FF"/>
      </a:folHlink>
    </a:clrScheme>
    <a:fontScheme name="Korean Simple Style Consulting toolkit by Slidesgo">
      <a:majorFont>
        <a:latin typeface="Helvetica"/>
        <a:ea typeface="Helvetica"/>
        <a:cs typeface="Helvetica"/>
      </a:majorFont>
      <a:minorFont>
        <a:latin typeface="Arial"/>
        <a:ea typeface="Arial"/>
        <a:cs typeface="Arial"/>
      </a:minorFont>
    </a:fontScheme>
    <a:fmtScheme name="Korean Simple Style Consulting toolkit by Slidesg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lumOff val="44000"/>
          </a:schemeClr>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806248"/>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806248"/>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Korean Simple Style Consulting toolkit by Slidesgo">
  <a:themeElements>
    <a:clrScheme name="Korean Simple Style Consulting toolkit by Slidesgo">
      <a:dk1>
        <a:srgbClr val="000000"/>
      </a:dk1>
      <a:lt1>
        <a:srgbClr val="FFFFFF"/>
      </a:lt1>
      <a:dk2>
        <a:srgbClr val="A7A7A7"/>
      </a:dk2>
      <a:lt2>
        <a:srgbClr val="535353"/>
      </a:lt2>
      <a:accent1>
        <a:srgbClr val="EFE6DE"/>
      </a:accent1>
      <a:accent2>
        <a:srgbClr val="F9F4F0"/>
      </a:accent2>
      <a:accent3>
        <a:srgbClr val="E9DBCF"/>
      </a:accent3>
      <a:accent4>
        <a:srgbClr val="8F8F8F"/>
      </a:accent4>
      <a:accent5>
        <a:srgbClr val="6E6E6E"/>
      </a:accent5>
      <a:accent6>
        <a:srgbClr val="4D4D4D"/>
      </a:accent6>
      <a:hlink>
        <a:srgbClr val="0000FF"/>
      </a:hlink>
      <a:folHlink>
        <a:srgbClr val="FF00FF"/>
      </a:folHlink>
    </a:clrScheme>
    <a:fontScheme name="Korean Simple Style Consulting toolkit by Slidesgo">
      <a:majorFont>
        <a:latin typeface="Helvetica"/>
        <a:ea typeface="Helvetica"/>
        <a:cs typeface="Helvetica"/>
      </a:majorFont>
      <a:minorFont>
        <a:latin typeface="Arial"/>
        <a:ea typeface="Arial"/>
        <a:cs typeface="Arial"/>
      </a:minorFont>
    </a:fontScheme>
    <a:fmtScheme name="Korean Simple Style Consulting toolkit by Slidesg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lumOff val="44000"/>
          </a:schemeClr>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806248"/>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806248"/>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120</Words>
  <Application>Microsoft Office PowerPoint</Application>
  <PresentationFormat>On-screen Show (16:9)</PresentationFormat>
  <Paragraphs>22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Cinzel</vt:lpstr>
      <vt:lpstr>Helvetica</vt:lpstr>
      <vt:lpstr>Quattrocento</vt:lpstr>
      <vt:lpstr>Rounded Elegance</vt:lpstr>
      <vt:lpstr>Korean Simple Style Consulting toolkit by Slidesgo</vt:lpstr>
      <vt:lpstr>AWARDS APPLIED:  “VIT Chancellor Viswanathan’s” Gold Medal for the ‘Best Loyolite’. “VIT Chancellor Viswanathan’s” Gold Medal for the ‘Best All Rounder’. “Mrs. Devasena Gnanapragasam” Award for the ‘Best Outgoing Student’ of the year. “Loyola Students Union 2012-13” Award for the ‘Cumulative Excellence’ Justice Mrs. Padmini Jesudurai Award for the Best Outgoing Woman Student Award for the year 2022-23.</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AWARDS APPLIED:  “VIT Chancellor Viswanathan’s” Gold Medal for the ‘Best Loyolite’. “VIT Chancellor Viswanathan’s” Gold Medal for the ‘Best All Rounder’. “Mrs. Devasena Gnanapragasam” Award for the ‘Best Outgoing Student’ of the year. “Loyola Students Union 2012-13” Award for the ‘Cumulative Excellence’ Justice Mrs. Padmini Jesudurai Award for the Best Outgoing Woman Student Award for the year 2021-22.</dc:title>
  <cp:lastModifiedBy>Admin</cp:lastModifiedBy>
  <cp:revision>2</cp:revision>
  <dcterms:modified xsi:type="dcterms:W3CDTF">2023-03-21T04:19:25Z</dcterms:modified>
</cp:coreProperties>
</file>